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>
        <p:scale>
          <a:sx n="46" d="100"/>
          <a:sy n="46" d="100"/>
        </p:scale>
        <p:origin x="-205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C362A-8A5C-441C-8B95-97E2C7098E31}" type="datetimeFigureOut">
              <a:rPr lang="sk-SK" smtClean="0"/>
              <a:pPr/>
              <a:t>10. 11. 2020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91C74-06B9-458E-A2A4-F8D2FC59B69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576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91C74-06B9-458E-A2A4-F8D2FC59B691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798046-C047-4350-9531-0A4F0D89AF59}" type="datetimeFigureOut">
              <a:rPr lang="sk-SK" smtClean="0"/>
              <a:pPr/>
              <a:t>10. 11. 2020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D26D5C-88DF-4E23-968C-ED3902B885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98046-C047-4350-9531-0A4F0D89AF59}" type="datetimeFigureOut">
              <a:rPr lang="sk-SK" smtClean="0"/>
              <a:pPr/>
              <a:t>10. 11. 2020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26D5C-88DF-4E23-968C-ED3902B885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98046-C047-4350-9531-0A4F0D89AF59}" type="datetimeFigureOut">
              <a:rPr lang="sk-SK" smtClean="0"/>
              <a:pPr/>
              <a:t>10. 11. 2020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26D5C-88DF-4E23-968C-ED3902B885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98046-C047-4350-9531-0A4F0D89AF59}" type="datetimeFigureOut">
              <a:rPr lang="sk-SK" smtClean="0"/>
              <a:pPr/>
              <a:t>10. 11. 2020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26D5C-88DF-4E23-968C-ED3902B8852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98046-C047-4350-9531-0A4F0D89AF59}" type="datetimeFigureOut">
              <a:rPr lang="sk-SK" smtClean="0"/>
              <a:pPr/>
              <a:t>10. 11. 2020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26D5C-88DF-4E23-968C-ED3902B8852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98046-C047-4350-9531-0A4F0D89AF59}" type="datetimeFigureOut">
              <a:rPr lang="sk-SK" smtClean="0"/>
              <a:pPr/>
              <a:t>10. 11. 2020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26D5C-88DF-4E23-968C-ED3902B8852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98046-C047-4350-9531-0A4F0D89AF59}" type="datetimeFigureOut">
              <a:rPr lang="sk-SK" smtClean="0"/>
              <a:pPr/>
              <a:t>10. 11. 2020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26D5C-88DF-4E23-968C-ED3902B885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98046-C047-4350-9531-0A4F0D89AF59}" type="datetimeFigureOut">
              <a:rPr lang="sk-SK" smtClean="0"/>
              <a:pPr/>
              <a:t>10. 11. 2020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26D5C-88DF-4E23-968C-ED3902B8852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98046-C047-4350-9531-0A4F0D89AF59}" type="datetimeFigureOut">
              <a:rPr lang="sk-SK" smtClean="0"/>
              <a:pPr/>
              <a:t>10. 11. 2020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26D5C-88DF-4E23-968C-ED3902B885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798046-C047-4350-9531-0A4F0D89AF59}" type="datetimeFigureOut">
              <a:rPr lang="sk-SK" smtClean="0"/>
              <a:pPr/>
              <a:t>10. 11. 2020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26D5C-88DF-4E23-968C-ED3902B885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798046-C047-4350-9531-0A4F0D89AF59}" type="datetimeFigureOut">
              <a:rPr lang="sk-SK" smtClean="0"/>
              <a:pPr/>
              <a:t>10. 11. 2020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D26D5C-88DF-4E23-968C-ED3902B8852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798046-C047-4350-9531-0A4F0D89AF59}" type="datetimeFigureOut">
              <a:rPr lang="sk-SK" smtClean="0"/>
              <a:pPr/>
              <a:t>10. 11. 2020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AD26D5C-88DF-4E23-968C-ED3902B8852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Remeslo. Remeselník.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Technika pre 5.ročník ZŠ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kováč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221" y="1481138"/>
            <a:ext cx="6547558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stolá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791" y="1481138"/>
            <a:ext cx="6026417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mäsi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drotá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 lnSpcReduction="10000"/>
          </a:bodyPr>
          <a:lstStyle/>
          <a:p>
            <a:r>
              <a:rPr lang="sk-SK" sz="3500" dirty="0" smtClean="0"/>
              <a:t>Prudko sa rozvíjali napríklad stavebné a potravinárske remeslá i remeselnícke služby, najmä zámočníctvo, klampiarstvo, hodinárstvo, murárstvo, </a:t>
            </a:r>
            <a:r>
              <a:rPr lang="sk-SK" sz="3500" dirty="0" err="1" smtClean="0"/>
              <a:t>dláždičstvo</a:t>
            </a:r>
            <a:r>
              <a:rPr lang="sk-SK" sz="3500" dirty="0" smtClean="0"/>
              <a:t>, inštalatérstvo, maliarstvo a natieračstvo, cukrárstvo, mäsiarstvo a údenárstvo, </a:t>
            </a:r>
            <a:r>
              <a:rPr lang="sk-SK" sz="3500" dirty="0" err="1" smtClean="0"/>
              <a:t>sódovkárstvo</a:t>
            </a:r>
            <a:r>
              <a:rPr lang="sk-SK" sz="3500" dirty="0" smtClean="0"/>
              <a:t>, holičstvo, práčovne, čistiarne, fotografi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inštalaté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5" y="1714489"/>
            <a:ext cx="5635130" cy="42263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cukrá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hodiná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080" y="1785925"/>
            <a:ext cx="6771068" cy="380469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048672"/>
          </a:xfrm>
        </p:spPr>
        <p:txBody>
          <a:bodyPr>
            <a:normAutofit/>
          </a:bodyPr>
          <a:lstStyle/>
          <a:p>
            <a:r>
              <a:rPr lang="sk-SK" sz="3700" dirty="0" smtClean="0"/>
              <a:t>Remeslo je malovýroba založená na kvalifikovanej, prevažne ručnej práci výrobcu a na obmedzenej deľbe práce vo vnútri dielne.</a:t>
            </a:r>
          </a:p>
          <a:p>
            <a:r>
              <a:rPr lang="sk-SK" sz="3700" dirty="0" smtClean="0"/>
              <a:t>Niektoré definície pripúšťajú aj nevýrobné činnosti, teda služby. </a:t>
            </a:r>
          </a:p>
          <a:p>
            <a:r>
              <a:rPr lang="sk-SK" sz="3700" dirty="0" smtClean="0"/>
              <a:t>Remeslá vznikali spoločenskou deľbou práce a oddelením od poľnohospodárstva.</a:t>
            </a:r>
          </a:p>
          <a:p>
            <a:endParaRPr lang="sk-SK" sz="3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/>
          <a:lstStyle/>
          <a:p>
            <a:r>
              <a:rPr lang="sk-SK" sz="3700" dirty="0" smtClean="0"/>
              <a:t>Remeslá môžeme rozdeliť podľa viacerých kritérií :</a:t>
            </a:r>
          </a:p>
          <a:p>
            <a:pPr>
              <a:buNone/>
            </a:pPr>
            <a:r>
              <a:rPr lang="sk-SK" sz="3700" b="1" dirty="0" smtClean="0"/>
              <a:t>Podľa miesta výkonu (pôsobiska) :</a:t>
            </a:r>
          </a:p>
          <a:p>
            <a:pPr>
              <a:buNone/>
            </a:pPr>
            <a:r>
              <a:rPr lang="sk-SK" sz="3700" dirty="0" smtClean="0"/>
              <a:t>- stabilné – výkon remesla je na jednom mieste</a:t>
            </a:r>
          </a:p>
          <a:p>
            <a:pPr>
              <a:buNone/>
            </a:pPr>
            <a:r>
              <a:rPr lang="sk-SK" sz="3700" dirty="0" smtClean="0"/>
              <a:t>- vandrovné – miesto výkonu remesla a mení podľa potreby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Delenie remesiel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3500" b="1" dirty="0" smtClean="0"/>
              <a:t>Podľa materiálového zamerania :</a:t>
            </a:r>
          </a:p>
          <a:p>
            <a:pPr>
              <a:buNone/>
            </a:pPr>
            <a:r>
              <a:rPr lang="sk-SK" sz="3500" dirty="0" smtClean="0"/>
              <a:t>- kameň</a:t>
            </a:r>
          </a:p>
          <a:p>
            <a:pPr>
              <a:buNone/>
            </a:pPr>
            <a:r>
              <a:rPr lang="sk-SK" sz="3500" dirty="0" smtClean="0"/>
              <a:t>- drevo</a:t>
            </a:r>
          </a:p>
          <a:p>
            <a:pPr>
              <a:buNone/>
            </a:pPr>
            <a:r>
              <a:rPr lang="sk-SK" sz="3500" dirty="0" smtClean="0"/>
              <a:t>- kov</a:t>
            </a:r>
          </a:p>
          <a:p>
            <a:pPr>
              <a:buNone/>
            </a:pPr>
            <a:r>
              <a:rPr lang="sk-SK" sz="3500" dirty="0" smtClean="0"/>
              <a:t>- sklo</a:t>
            </a:r>
          </a:p>
          <a:p>
            <a:pPr>
              <a:buNone/>
            </a:pPr>
            <a:r>
              <a:rPr lang="sk-SK" sz="3500" dirty="0" smtClean="0"/>
              <a:t>- pletivá</a:t>
            </a:r>
          </a:p>
          <a:p>
            <a:pPr>
              <a:buNone/>
            </a:pPr>
            <a:r>
              <a:rPr lang="sk-SK" sz="3500" dirty="0" smtClean="0"/>
              <a:t>- koža a kožušiny</a:t>
            </a:r>
          </a:p>
          <a:p>
            <a:pPr>
              <a:buNone/>
            </a:pPr>
            <a:r>
              <a:rPr lang="sk-SK" sz="3500" dirty="0" smtClean="0"/>
              <a:t>- textil</a:t>
            </a:r>
          </a:p>
          <a:p>
            <a:pPr>
              <a:buNone/>
            </a:pPr>
            <a:r>
              <a:rPr lang="sk-SK" sz="3500" dirty="0" smtClean="0"/>
              <a:t>- keramika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3700" b="1" dirty="0" smtClean="0"/>
              <a:t>Podľa činnosti :</a:t>
            </a:r>
          </a:p>
          <a:p>
            <a:pPr>
              <a:buNone/>
            </a:pPr>
            <a:r>
              <a:rPr lang="sk-SK" sz="3700" dirty="0" smtClean="0"/>
              <a:t>-výrobné</a:t>
            </a:r>
            <a:endParaRPr lang="sk-SK" sz="3700" dirty="0" smtClean="0"/>
          </a:p>
          <a:p>
            <a:pPr>
              <a:buNone/>
            </a:pPr>
            <a:r>
              <a:rPr lang="sk-SK" sz="3700" dirty="0" smtClean="0"/>
              <a:t>-služobné </a:t>
            </a:r>
            <a:r>
              <a:rPr lang="sk-SK" sz="3700" dirty="0" smtClean="0"/>
              <a:t>- výsledkom činnosti </a:t>
            </a:r>
            <a:r>
              <a:rPr lang="sk-SK" sz="3700" dirty="0" smtClean="0"/>
              <a:t>  je </a:t>
            </a:r>
            <a:r>
              <a:rPr lang="sk-SK" sz="3700" dirty="0" smtClean="0"/>
              <a:t>služba</a:t>
            </a:r>
          </a:p>
          <a:p>
            <a:pPr>
              <a:buNone/>
            </a:pPr>
            <a:r>
              <a:rPr lang="sk-SK" sz="3700" dirty="0" smtClean="0"/>
              <a:t>-kombinované </a:t>
            </a:r>
            <a:r>
              <a:rPr lang="sk-SK" sz="3700" dirty="0" smtClean="0"/>
              <a:t>- kombinácia predchádzajúcich</a:t>
            </a:r>
          </a:p>
          <a:p>
            <a:endParaRPr lang="sk-SK" sz="3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3700" b="1" dirty="0" smtClean="0"/>
              <a:t>Podľa charakteru prác :</a:t>
            </a:r>
          </a:p>
          <a:p>
            <a:pPr>
              <a:buNone/>
            </a:pPr>
            <a:r>
              <a:rPr lang="sk-SK" sz="3700" dirty="0" smtClean="0"/>
              <a:t>- stavebné</a:t>
            </a:r>
          </a:p>
          <a:p>
            <a:pPr>
              <a:buNone/>
            </a:pPr>
            <a:r>
              <a:rPr lang="sk-SK" sz="3700" dirty="0" smtClean="0"/>
              <a:t>- ľudové</a:t>
            </a:r>
          </a:p>
          <a:p>
            <a:pPr>
              <a:buNone/>
            </a:pPr>
            <a:r>
              <a:rPr lang="sk-SK" sz="3700" dirty="0" smtClean="0"/>
              <a:t>- umelecké</a:t>
            </a:r>
          </a:p>
          <a:p>
            <a:pPr>
              <a:buNone/>
            </a:pPr>
            <a:r>
              <a:rPr lang="sk-SK" sz="3700" dirty="0" smtClean="0"/>
              <a:t>- hospodárske</a:t>
            </a:r>
          </a:p>
          <a:p>
            <a:pPr>
              <a:buNone/>
            </a:pPr>
            <a:r>
              <a:rPr lang="sk-SK" sz="3700" dirty="0" smtClean="0"/>
              <a:t>- priemyselné</a:t>
            </a:r>
            <a:endParaRPr lang="sk-SK" sz="3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57158" y="1481328"/>
            <a:ext cx="8501122" cy="4525963"/>
          </a:xfrm>
        </p:spPr>
        <p:txBody>
          <a:bodyPr/>
          <a:lstStyle/>
          <a:p>
            <a:r>
              <a:rPr lang="sk-SK" dirty="0" smtClean="0"/>
              <a:t> Najrozšírenejšie remeslá na Slovensku – obuvníctvo, čižmárstvo, krajčírstvo, mlynárstvo, kováčstvo, stolárstvo, mäsiarstvo – sa vykonávali väčšinou na dedinách.  </a:t>
            </a:r>
          </a:p>
          <a:p>
            <a:r>
              <a:rPr lang="sk-SK" dirty="0" smtClean="0"/>
              <a:t>S rozvojom kapitalizmu mala na vývoj remesiel veľký vplyv veľkovýroba. Spôsobila stagnáciu a zánik niektorých druhov malovýroby (súkenníctva, tkáčstva, mydlárstva, </a:t>
            </a:r>
            <a:r>
              <a:rPr lang="sk-SK" dirty="0" err="1" smtClean="0"/>
              <a:t>hrebenárstva</a:t>
            </a:r>
            <a:r>
              <a:rPr lang="sk-SK" dirty="0" smtClean="0"/>
              <a:t>, klobučníctva,...).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obuvní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mlyná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97819"/>
            <a:ext cx="7620000" cy="4292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</TotalTime>
  <Words>182</Words>
  <Application>Microsoft Office PowerPoint</Application>
  <PresentationFormat>Prezentácia na obrazovke (4:3)</PresentationFormat>
  <Paragraphs>33</Paragraphs>
  <Slides>17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Hala</vt:lpstr>
      <vt:lpstr>Remeslo. Remeselník.</vt:lpstr>
      <vt:lpstr>Prezentácia programu PowerPoint</vt:lpstr>
      <vt:lpstr>Delenie remesiel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Remeslo. Remeselník.</dc:title>
  <dc:creator>Windows User</dc:creator>
  <cp:lastModifiedBy>Ladislav Katona</cp:lastModifiedBy>
  <cp:revision>11</cp:revision>
  <dcterms:created xsi:type="dcterms:W3CDTF">2015-10-09T19:16:56Z</dcterms:created>
  <dcterms:modified xsi:type="dcterms:W3CDTF">2020-11-10T22:04:24Z</dcterms:modified>
</cp:coreProperties>
</file>