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7" r:id="rId9"/>
    <p:sldId id="263" r:id="rId10"/>
    <p:sldId id="266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C48AF6-BE7C-40D4-A1E9-14570377B154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Kuchyňa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Technika pre 5.ročník ZŠ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Kuchynský drez a priestor okolo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 descr="kuch drez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199" y="1946272"/>
            <a:ext cx="5329247" cy="3197549"/>
          </a:xfrm>
        </p:spPr>
      </p:pic>
      <p:pic>
        <p:nvPicPr>
          <p:cNvPr id="9" name="Zástupný symbol obsahu 8" descr="kuch drez 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48630" y="1928801"/>
            <a:ext cx="4338171" cy="32861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Nezabudnite na úložné priestory pre kuchynských pomocníkov. Majte ich blízko sporákov a priestoru na prípravu jedla. </a:t>
            </a:r>
          </a:p>
          <a:p>
            <a:r>
              <a:rPr lang="sk-SK" dirty="0" smtClean="0"/>
              <a:t>Miesto tradičných skriniek voľte radšej výsuvné panely. Jednoducho a rýchlo máte prehľad, čo sa tu nachádza a nemusíte zložito nič prehrabávať a hľadať v zadných častiach skriniek.</a:t>
            </a:r>
          </a:p>
          <a:p>
            <a:r>
              <a:rPr lang="sk-SK" dirty="0" smtClean="0"/>
              <a:t> Posuvné kontajnery, otočné držiaky na nádoby, drôtené programy sú právom in.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Úložné priestory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Úložné priestory v kuchyni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 descr="ul pr.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8" name="Zástupný symbol obsahu 7" descr="ul pr 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 descr="ul pr 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92134" y="1444625"/>
            <a:ext cx="3170319" cy="3941763"/>
          </a:xfrm>
        </p:spPr>
      </p:pic>
      <p:pic>
        <p:nvPicPr>
          <p:cNvPr id="8" name="Zástupný symbol obsahu 7" descr="ul pr 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71405" y="1899841"/>
            <a:ext cx="4515396" cy="33865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Kuchyňa a jej vybavenie prechádza už niekoľko rokov revolúciou.</a:t>
            </a:r>
          </a:p>
          <a:p>
            <a:r>
              <a:rPr lang="sk-SK" dirty="0" smtClean="0"/>
              <a:t> Kuchyňa je právom považovaná za srdce domova.</a:t>
            </a:r>
          </a:p>
          <a:p>
            <a:r>
              <a:rPr lang="sk-SK" dirty="0" smtClean="0"/>
              <a:t> Je často využívanou časťou bytu a v mnohých prípadoch je dnes prepájaná s ostatnými obytnými miestnosťami v bytoch a domoch.</a:t>
            </a:r>
          </a:p>
          <a:p>
            <a:r>
              <a:rPr lang="sk-SK" dirty="0" smtClean="0"/>
              <a:t> Podľa akých pravidiel vybrať takú, v ktorej sa budete cítiť dobre?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Dôležité je usporiadanie linky, dostatok priestoru na prípravu jedla, poloha drezu,...</a:t>
            </a:r>
          </a:p>
          <a:p>
            <a:r>
              <a:rPr lang="sk-SK" dirty="0" smtClean="0"/>
              <a:t>Nie je potrebné sa riadiť katalógmi predajcov, aby ste si vytvorili praktickú kuchyňu vašich snov! </a:t>
            </a:r>
          </a:p>
          <a:p>
            <a:r>
              <a:rPr lang="sk-SK" dirty="0" smtClean="0"/>
              <a:t>Kuchyňu budete používať vy, dajte na svoj inštinkt a na svoje potreby! </a:t>
            </a:r>
          </a:p>
          <a:p>
            <a:r>
              <a:rPr lang="sk-SK" dirty="0" smtClean="0"/>
              <a:t>Pri objednávke kuchyne prihliadajte na to, čo od novej kuchyne očakávate.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dôležité v kuchyni?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 plánujete v kuchyni často variť, tak pamätajte na zóny, ktoré nesmiete zabudnúť ani ich podceniť:</a:t>
            </a:r>
          </a:p>
          <a:p>
            <a:r>
              <a:rPr lang="sk-SK" b="1" dirty="0" smtClean="0"/>
              <a:t>Príprava jedla</a:t>
            </a:r>
            <a:endParaRPr lang="sk-SK" dirty="0" smtClean="0"/>
          </a:p>
          <a:p>
            <a:r>
              <a:rPr lang="sk-SK" b="1" dirty="0" smtClean="0"/>
              <a:t>Varenie / pečenie</a:t>
            </a:r>
            <a:endParaRPr lang="sk-SK" dirty="0" smtClean="0"/>
          </a:p>
          <a:p>
            <a:r>
              <a:rPr lang="sk-SK" b="1" dirty="0" smtClean="0"/>
              <a:t>Omývanie / umývanie</a:t>
            </a:r>
            <a:endParaRPr lang="sk-SK" dirty="0" smtClean="0"/>
          </a:p>
          <a:p>
            <a:r>
              <a:rPr lang="sk-SK" b="1" dirty="0" smtClean="0"/>
              <a:t>Úložné priestory</a:t>
            </a:r>
            <a:endParaRPr lang="sk-SK" dirty="0" smtClean="0"/>
          </a:p>
          <a:p>
            <a:r>
              <a:rPr lang="sk-SK" b="1" dirty="0" smtClean="0"/>
              <a:t>Zásoby potravín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Päť P (priestorov) v kuchyni: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Zóny v kuchyni</a:t>
            </a:r>
            <a:endParaRPr lang="sk-SK" dirty="0"/>
          </a:p>
        </p:txBody>
      </p:sp>
      <p:pic>
        <p:nvPicPr>
          <p:cNvPr id="6" name="Zástupný symbol obsahu 5" descr="zóny v kuchyn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474" y="1481138"/>
            <a:ext cx="7816616" cy="49683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Pracovná plocha by mala byť odolná a dostatočne veľká.</a:t>
            </a:r>
          </a:p>
          <a:p>
            <a:r>
              <a:rPr lang="sk-SK" dirty="0" smtClean="0"/>
              <a:t>  Výšku pracovnej plochy či polohu skriniek môžete  upraviť podľa vašej výšky.</a:t>
            </a:r>
          </a:p>
          <a:p>
            <a:r>
              <a:rPr lang="sk-SK" dirty="0" smtClean="0"/>
              <a:t> Priestor pre prípravu jedla by mal byť v  blízkosti chladničky a skrine so zásobami.</a:t>
            </a:r>
          </a:p>
          <a:p>
            <a:r>
              <a:rPr lang="sk-SK" dirty="0" smtClean="0"/>
              <a:t>Poruke by ste mali mať kuchynských pomocníkov, vrátane dosiek a nožov.</a:t>
            </a:r>
          </a:p>
          <a:p>
            <a:r>
              <a:rPr lang="sk-SK" dirty="0" smtClean="0"/>
              <a:t> Dôležitá je kvalita osvetlenia pracovnej plochy.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jedla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Rastie popularita vstavaných spotrebičov. Vyzerajú v kuchyni lepšie a tvoria s linkou jednotný celok. Navyše sa ich využitím vyvarujete rôznym medzerám, ktoré vznikajú pri voľne stojacích spotrebičoch a kde tak rady zapadávajú zvyšky potravín.</a:t>
            </a:r>
          </a:p>
          <a:p>
            <a:r>
              <a:rPr lang="sk-SK" dirty="0" smtClean="0"/>
              <a:t> Varnú dosku umiestnite medzi priestor na prípravu jedla a medzi priestor na umývanie.</a:t>
            </a:r>
          </a:p>
          <a:p>
            <a:r>
              <a:rPr lang="sk-SK" dirty="0" smtClean="0"/>
              <a:t>Pamätajte aj na kvalitný digestor.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Varenie a pečenie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vstav spotr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81138"/>
            <a:ext cx="6715171" cy="504085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Kuchyňa so vstavanými spotrebičmi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Kuchyňa sa nezaobíde bez kvalitného drezu, aj keď ste majiteľom umývačky riadu.</a:t>
            </a:r>
          </a:p>
          <a:p>
            <a:r>
              <a:rPr lang="sk-SK" dirty="0" smtClean="0"/>
              <a:t>Vedľa drezu dbajte aj na primerane veľký priestor pre odkladanie umytého riadu.</a:t>
            </a:r>
          </a:p>
          <a:p>
            <a:r>
              <a:rPr lang="sk-SK" dirty="0" smtClean="0"/>
              <a:t>Praktické sú hlboké drezy, do ktorých sa zmestia aj väčšie nádoby pri napúšťaní vody.</a:t>
            </a:r>
          </a:p>
          <a:p>
            <a:r>
              <a:rPr lang="sk-SK" dirty="0" smtClean="0"/>
              <a:t>Do drezovej skrinky môžete umiestniť odpadkový kôš a čistiace prostriedky.</a:t>
            </a:r>
            <a:r>
              <a:rPr lang="sk-SK" b="1" dirty="0" smtClean="0"/>
              <a:t> 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Umývanie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614</TotalTime>
  <Words>373</Words>
  <Application>Microsoft Office PowerPoint</Application>
  <PresentationFormat>Prezentácia na obrazovke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Hala</vt:lpstr>
      <vt:lpstr>Kuchyňa</vt:lpstr>
      <vt:lpstr>Prezentácia programu PowerPoint</vt:lpstr>
      <vt:lpstr>Čo je dôležité v kuchyni?</vt:lpstr>
      <vt:lpstr>Päť P (priestorov) v kuchyni:</vt:lpstr>
      <vt:lpstr>Zóny v kuchyni</vt:lpstr>
      <vt:lpstr>Príprava jedla</vt:lpstr>
      <vt:lpstr>Varenie a pečenie</vt:lpstr>
      <vt:lpstr>Kuchyňa so vstavanými spotrebičmi</vt:lpstr>
      <vt:lpstr>Umývanie</vt:lpstr>
      <vt:lpstr>Kuchynský drez a priestor okolo </vt:lpstr>
      <vt:lpstr>Úložné priestory</vt:lpstr>
      <vt:lpstr>Úložné priestory v kuchyni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Kuchyňa</dc:title>
  <dc:creator>Zuzka</dc:creator>
  <cp:lastModifiedBy>Laci</cp:lastModifiedBy>
  <cp:revision>9</cp:revision>
  <dcterms:created xsi:type="dcterms:W3CDTF">2016-03-31T18:46:21Z</dcterms:created>
  <dcterms:modified xsi:type="dcterms:W3CDTF">2020-04-19T19:10:47Z</dcterms:modified>
</cp:coreProperties>
</file>