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31674C7-24CA-4A1D-B42D-AE19203AAA35}" type="datetimeFigureOut">
              <a:rPr lang="sk-SK" smtClean="0"/>
              <a:t>25. 10. 2020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886D8CA-E9F4-4563-BE48-6C666838F487}" type="slidenum">
              <a:rPr lang="sk-SK" smtClean="0"/>
              <a:t>‹#›</a:t>
            </a:fld>
            <a:endParaRPr lang="sk-SK"/>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31674C7-24CA-4A1D-B42D-AE19203AAA35}" type="datetimeFigureOut">
              <a:rPr lang="sk-SK" smtClean="0"/>
              <a:t>25. 10. 2020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886D8CA-E9F4-4563-BE48-6C666838F487}"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31674C7-24CA-4A1D-B42D-AE19203AAA35}" type="datetimeFigureOut">
              <a:rPr lang="sk-SK" smtClean="0"/>
              <a:t>25. 10. 2020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886D8CA-E9F4-4563-BE48-6C666838F487}"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1674C7-24CA-4A1D-B42D-AE19203AAA35}" type="datetimeFigureOut">
              <a:rPr lang="sk-SK" smtClean="0"/>
              <a:t>25. 10. 2020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886D8CA-E9F4-4563-BE48-6C666838F487}" type="slidenum">
              <a:rPr lang="sk-SK" smtClean="0"/>
              <a:t>‹#›</a:t>
            </a:fld>
            <a:endParaRPr lang="sk-SK"/>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31674C7-24CA-4A1D-B42D-AE19203AAA35}" type="datetimeFigureOut">
              <a:rPr lang="sk-SK" smtClean="0"/>
              <a:t>25. 10. 2020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886D8CA-E9F4-4563-BE48-6C666838F487}"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1674C7-24CA-4A1D-B42D-AE19203AAA35}" type="datetimeFigureOut">
              <a:rPr lang="sk-SK" smtClean="0"/>
              <a:t>25. 10. 2020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886D8CA-E9F4-4563-BE48-6C666838F487}" type="slidenum">
              <a:rPr lang="sk-SK" smtClean="0"/>
              <a:t>‹#›</a:t>
            </a:fld>
            <a:endParaRPr lang="sk-SK"/>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31674C7-24CA-4A1D-B42D-AE19203AAA35}" type="datetimeFigureOut">
              <a:rPr lang="sk-SK" smtClean="0"/>
              <a:t>25. 10. 2020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4886D8CA-E9F4-4563-BE48-6C666838F487}" type="slidenum">
              <a:rPr lang="sk-SK" smtClean="0"/>
              <a:t>‹#›</a:t>
            </a:fld>
            <a:endParaRPr lang="sk-SK"/>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31674C7-24CA-4A1D-B42D-AE19203AAA35}" type="datetimeFigureOut">
              <a:rPr lang="sk-SK" smtClean="0"/>
              <a:t>25. 10. 2020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4886D8CA-E9F4-4563-BE48-6C666838F487}"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674C7-24CA-4A1D-B42D-AE19203AAA35}" type="datetimeFigureOut">
              <a:rPr lang="sk-SK" smtClean="0"/>
              <a:t>25. 10. 2020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4886D8CA-E9F4-4563-BE48-6C666838F487}"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31674C7-24CA-4A1D-B42D-AE19203AAA35}" type="datetimeFigureOut">
              <a:rPr lang="sk-SK" smtClean="0"/>
              <a:t>25. 10. 2020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886D8CA-E9F4-4563-BE48-6C666838F487}"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31674C7-24CA-4A1D-B42D-AE19203AAA35}" type="datetimeFigureOut">
              <a:rPr lang="sk-SK" smtClean="0"/>
              <a:t>25. 10. 2020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886D8CA-E9F4-4563-BE48-6C666838F487}" type="slidenum">
              <a:rPr lang="sk-SK" smtClean="0"/>
              <a:t>‹#›</a:t>
            </a:fld>
            <a:endParaRPr lang="sk-SK"/>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31674C7-24CA-4A1D-B42D-AE19203AAA35}" type="datetimeFigureOut">
              <a:rPr lang="sk-SK" smtClean="0"/>
              <a:t>25. 10. 2020</a:t>
            </a:fld>
            <a:endParaRPr lang="sk-SK"/>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k-SK"/>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886D8CA-E9F4-4563-BE48-6C666838F487}"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k.wikipedia.org/wiki/Ideogram#cite_note-3" TargetMode="External"/><Relationship Id="rId7" Type="http://schemas.openxmlformats.org/officeDocument/2006/relationships/image" Target="../media/image4.png"/><Relationship Id="rId2" Type="http://schemas.openxmlformats.org/officeDocument/2006/relationships/hyperlink" Target="https://sk.wikipedia.org/wiki/Ideografick%C3%A9_p%C3%ADsmo"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sk.wikipedia.org/wiki/Ideogram#cite_note-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k.wikipedia.org/wiki/Ideogra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692696"/>
            <a:ext cx="7772400" cy="1470025"/>
          </a:xfrm>
        </p:spPr>
        <p:txBody>
          <a:bodyPr>
            <a:noAutofit/>
          </a:bodyPr>
          <a:lstStyle/>
          <a:p>
            <a:r>
              <a:rPr lang="sk-SK" sz="8000" dirty="0" smtClean="0">
                <a:solidFill>
                  <a:srgbClr val="0070C0"/>
                </a:solidFill>
              </a:rPr>
              <a:t>Piktogram a </a:t>
            </a:r>
            <a:r>
              <a:rPr lang="sk-SK" sz="8000" dirty="0" err="1" smtClean="0">
                <a:solidFill>
                  <a:srgbClr val="0070C0"/>
                </a:solidFill>
              </a:rPr>
              <a:t>ideogram</a:t>
            </a:r>
            <a:endParaRPr lang="sk-SK" sz="8000" dirty="0">
              <a:solidFill>
                <a:srgbClr val="0070C0"/>
              </a:solidFill>
            </a:endParaRPr>
          </a:p>
        </p:txBody>
      </p:sp>
    </p:spTree>
    <p:extLst>
      <p:ext uri="{BB962C8B-B14F-4D97-AF65-F5344CB8AC3E}">
        <p14:creationId xmlns:p14="http://schemas.microsoft.com/office/powerpoint/2010/main" val="43021203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404664"/>
            <a:ext cx="6512511" cy="1143000"/>
          </a:xfrm>
        </p:spPr>
        <p:txBody>
          <a:bodyPr/>
          <a:lstStyle/>
          <a:p>
            <a:pPr algn="ctr"/>
            <a:r>
              <a:rPr lang="sk-SK" dirty="0" smtClean="0"/>
              <a:t>Čo je piktogram?</a:t>
            </a:r>
            <a:endParaRPr lang="sk-SK" dirty="0"/>
          </a:p>
        </p:txBody>
      </p:sp>
      <p:sp>
        <p:nvSpPr>
          <p:cNvPr id="3" name="Zástupný symbol pro obsah 2"/>
          <p:cNvSpPr>
            <a:spLocks noGrp="1"/>
          </p:cNvSpPr>
          <p:nvPr>
            <p:ph sz="quarter" idx="13"/>
          </p:nvPr>
        </p:nvSpPr>
        <p:spPr>
          <a:xfrm>
            <a:off x="0" y="1484784"/>
            <a:ext cx="4895528" cy="5373216"/>
          </a:xfrm>
        </p:spPr>
        <p:txBody>
          <a:bodyPr>
            <a:normAutofit fontScale="25000" lnSpcReduction="20000"/>
          </a:bodyPr>
          <a:lstStyle/>
          <a:p>
            <a:pPr algn="just"/>
            <a:r>
              <a:rPr lang="sk-SK" sz="9600" b="1" dirty="0" smtClean="0">
                <a:solidFill>
                  <a:srgbClr val="FF6600"/>
                </a:solidFill>
                <a:latin typeface="Arial"/>
              </a:rPr>
              <a:t>Piktogram </a:t>
            </a:r>
            <a:r>
              <a:rPr lang="sk-SK" sz="9600" dirty="0" smtClean="0">
                <a:solidFill>
                  <a:srgbClr val="000000"/>
                </a:solidFill>
                <a:latin typeface="Arial"/>
              </a:rPr>
              <a:t>je </a:t>
            </a:r>
            <a:r>
              <a:rPr lang="sk-SK" sz="9600" dirty="0">
                <a:solidFill>
                  <a:srgbClr val="000000"/>
                </a:solidFill>
                <a:latin typeface="Arial"/>
              </a:rPr>
              <a:t>obrázok predstavujúci určitú myšlienku, ktorý je zrozumiteľný aj bez znalosti jazyka (nie je teda výrazom článkovanej reči). Je to jednoduchá forma obrázkového písma. Pôvodne to bola primitívna maľba alebo kresba kreslená ostrým kameňom alebo vyrývaná do kameňa, kostí, rohov, alebo maľovaná na kože, skalné a jaskynné steny. Dnes sa v užšom zmysle ako piktogram označuje najmä medzinárodná obrázková značka (najmä dopravná značka) nahrádzajúca text informácie či zákazu a podobne.</a:t>
            </a:r>
          </a:p>
          <a:p>
            <a:r>
              <a:rPr lang="sk-SK" sz="9600" dirty="0">
                <a:solidFill>
                  <a:srgbClr val="000000"/>
                </a:solidFill>
                <a:latin typeface="Arial"/>
              </a:rPr>
              <a:t> </a:t>
            </a:r>
          </a:p>
          <a:p>
            <a:r>
              <a:rPr lang="sk-SK" dirty="0"/>
              <a:t/>
            </a:r>
            <a:br>
              <a:rPr lang="sk-SK" dirty="0"/>
            </a:br>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403244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12501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476672"/>
            <a:ext cx="6512511" cy="1143000"/>
          </a:xfrm>
        </p:spPr>
        <p:txBody>
          <a:bodyPr/>
          <a:lstStyle/>
          <a:p>
            <a:pPr algn="ctr"/>
            <a:r>
              <a:rPr lang="sk-SK" dirty="0" smtClean="0"/>
              <a:t>Čo je </a:t>
            </a:r>
            <a:r>
              <a:rPr lang="sk-SK" dirty="0" err="1" smtClean="0"/>
              <a:t>ideogram</a:t>
            </a:r>
            <a:r>
              <a:rPr lang="sk-SK" dirty="0"/>
              <a:t>?</a:t>
            </a:r>
          </a:p>
        </p:txBody>
      </p:sp>
      <p:sp>
        <p:nvSpPr>
          <p:cNvPr id="3" name="Zástupný symbol pro obsah 2"/>
          <p:cNvSpPr>
            <a:spLocks noGrp="1"/>
          </p:cNvSpPr>
          <p:nvPr>
            <p:ph sz="quarter" idx="13"/>
          </p:nvPr>
        </p:nvSpPr>
        <p:spPr>
          <a:xfrm>
            <a:off x="107504" y="1556792"/>
            <a:ext cx="4032448" cy="4896544"/>
          </a:xfrm>
        </p:spPr>
        <p:txBody>
          <a:bodyPr>
            <a:normAutofit fontScale="62500" lnSpcReduction="20000"/>
          </a:bodyPr>
          <a:lstStyle/>
          <a:p>
            <a:pPr>
              <a:buFont typeface="Arial"/>
              <a:buChar char="•"/>
            </a:pPr>
            <a:r>
              <a:rPr lang="sk-SK" sz="2900" dirty="0">
                <a:solidFill>
                  <a:srgbClr val="222222"/>
                </a:solidFill>
                <a:latin typeface="Arial"/>
              </a:rPr>
              <a:t>znak ideografického písma (v ktoromkoľvek význame), pozri </a:t>
            </a:r>
            <a:r>
              <a:rPr lang="sk-SK" sz="2900" dirty="0">
                <a:solidFill>
                  <a:srgbClr val="0B0080"/>
                </a:solidFill>
                <a:latin typeface="Arial"/>
                <a:hlinkClick r:id="rId2" tooltip="Ideografické písmo"/>
              </a:rPr>
              <a:t>ideografické písmo</a:t>
            </a:r>
            <a:endParaRPr lang="sk-SK" sz="2900" dirty="0">
              <a:solidFill>
                <a:srgbClr val="222222"/>
              </a:solidFill>
              <a:latin typeface="Arial"/>
            </a:endParaRPr>
          </a:p>
          <a:p>
            <a:pPr>
              <a:buFont typeface="Arial"/>
              <a:buChar char="•"/>
            </a:pPr>
            <a:r>
              <a:rPr lang="sk-SK" sz="2900" dirty="0">
                <a:solidFill>
                  <a:srgbClr val="222222"/>
                </a:solidFill>
                <a:latin typeface="Arial"/>
              </a:rPr>
              <a:t>piktogram, ktorý vyjadruje myšlienku a nie slovo (táto definícia väčšinou splýva s definíciou "znak ideografického písma") </a:t>
            </a:r>
          </a:p>
          <a:p>
            <a:pPr>
              <a:buFont typeface="Arial"/>
              <a:buChar char="•"/>
            </a:pPr>
            <a:r>
              <a:rPr lang="sk-SK" sz="2900" dirty="0">
                <a:solidFill>
                  <a:srgbClr val="222222"/>
                </a:solidFill>
                <a:latin typeface="Arial"/>
              </a:rPr>
              <a:t>znak (v užšom zmysle len znak v podobe obrázka), ktorý znamená prenesený význam toho, čo zobrazuje (v tomto zmysle najmä opak piktogramu v užšom zmysle) </a:t>
            </a:r>
            <a:r>
              <a:rPr lang="sk-SK" sz="2900" baseline="30000" dirty="0">
                <a:solidFill>
                  <a:srgbClr val="0B0080"/>
                </a:solidFill>
                <a:latin typeface="Arial"/>
                <a:hlinkClick r:id="rId3"/>
              </a:rPr>
              <a:t>[3]</a:t>
            </a:r>
            <a:endParaRPr lang="sk-SK" sz="2900" dirty="0">
              <a:solidFill>
                <a:srgbClr val="222222"/>
              </a:solidFill>
              <a:latin typeface="Arial"/>
            </a:endParaRPr>
          </a:p>
          <a:p>
            <a:pPr>
              <a:buFont typeface="Arial"/>
              <a:buChar char="•"/>
            </a:pPr>
            <a:r>
              <a:rPr lang="sk-SK" sz="2900" dirty="0">
                <a:solidFill>
                  <a:srgbClr val="222222"/>
                </a:solidFill>
                <a:latin typeface="Arial"/>
              </a:rPr>
              <a:t>znak, ktorý zobrazuje abstraktnú myšlienku </a:t>
            </a:r>
            <a:r>
              <a:rPr lang="sk-SK" sz="2900" baseline="30000" dirty="0">
                <a:solidFill>
                  <a:srgbClr val="0B0080"/>
                </a:solidFill>
                <a:latin typeface="Arial"/>
                <a:hlinkClick r:id="rId4"/>
              </a:rPr>
              <a:t>[4]</a:t>
            </a:r>
            <a:endParaRPr lang="sk-SK" sz="2900" dirty="0">
              <a:solidFill>
                <a:srgbClr val="222222"/>
              </a:solidFill>
              <a:latin typeface="Arial"/>
            </a:endParaRPr>
          </a:p>
          <a:p>
            <a:r>
              <a:rPr lang="sk-SK" sz="2900" b="1" dirty="0" err="1">
                <a:solidFill>
                  <a:srgbClr val="222222"/>
                </a:solidFill>
                <a:latin typeface="Arial"/>
              </a:rPr>
              <a:t>Ideogram</a:t>
            </a:r>
            <a:r>
              <a:rPr lang="sk-SK" sz="2900" dirty="0">
                <a:solidFill>
                  <a:srgbClr val="222222"/>
                </a:solidFill>
                <a:latin typeface="Arial"/>
              </a:rPr>
              <a:t> môže byť aj:</a:t>
            </a:r>
          </a:p>
          <a:p>
            <a:pPr>
              <a:buFont typeface="Arial"/>
              <a:buChar char="•"/>
            </a:pPr>
            <a:r>
              <a:rPr lang="sk-SK" sz="2900" dirty="0">
                <a:solidFill>
                  <a:srgbClr val="222222"/>
                </a:solidFill>
                <a:latin typeface="Arial"/>
              </a:rPr>
              <a:t>dopravná, kartografická alebo iná </a:t>
            </a:r>
            <a:r>
              <a:rPr lang="sk-SK" sz="2900" dirty="0" smtClean="0">
                <a:solidFill>
                  <a:srgbClr val="222222"/>
                </a:solidFill>
                <a:latin typeface="Arial"/>
              </a:rPr>
              <a:t>značka</a:t>
            </a:r>
            <a:endParaRPr lang="sk-SK" sz="2900" dirty="0">
              <a:solidFill>
                <a:srgbClr val="222222"/>
              </a:solidFill>
              <a:latin typeface="Arial"/>
            </a:endParaRPr>
          </a:p>
          <a:p>
            <a:pPr marL="45720" indent="0">
              <a:buNone/>
            </a:pPr>
            <a:endParaRPr lang="sk-SK" dirty="0">
              <a:solidFill>
                <a:srgbClr val="000000"/>
              </a:solidFill>
              <a:latin typeface="Linux Libertine"/>
            </a:endParaRPr>
          </a:p>
          <a:p>
            <a:endParaRPr lang="sk-SK"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9" y="1412776"/>
            <a:ext cx="3024336" cy="20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717032"/>
            <a:ext cx="2351732" cy="265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3645024"/>
            <a:ext cx="3168353" cy="284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651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5656" y="332656"/>
            <a:ext cx="6512511" cy="1143000"/>
          </a:xfrm>
        </p:spPr>
        <p:txBody>
          <a:bodyPr/>
          <a:lstStyle/>
          <a:p>
            <a:pPr algn="ctr"/>
            <a:r>
              <a:rPr lang="sk-SK" sz="6600" dirty="0" smtClean="0"/>
              <a:t>Ďakujem za pozornosť</a:t>
            </a:r>
            <a:endParaRPr lang="sk-SK" sz="66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39752" y="2780928"/>
            <a:ext cx="503672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9812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332656"/>
            <a:ext cx="3203848" cy="1431032"/>
          </a:xfrm>
        </p:spPr>
        <p:txBody>
          <a:bodyPr/>
          <a:lstStyle/>
          <a:p>
            <a:r>
              <a:rPr lang="sk-SK" sz="5400" dirty="0" smtClean="0"/>
              <a:t>Zdroje:</a:t>
            </a:r>
            <a:endParaRPr lang="sk-SK" sz="5400" dirty="0"/>
          </a:p>
        </p:txBody>
      </p:sp>
      <p:sp>
        <p:nvSpPr>
          <p:cNvPr id="3" name="Zástupný symbol pro obsah 2"/>
          <p:cNvSpPr>
            <a:spLocks noGrp="1"/>
          </p:cNvSpPr>
          <p:nvPr>
            <p:ph sz="quarter" idx="13"/>
          </p:nvPr>
        </p:nvSpPr>
        <p:spPr>
          <a:xfrm>
            <a:off x="251520" y="2636912"/>
            <a:ext cx="6400800" cy="3474720"/>
          </a:xfrm>
        </p:spPr>
        <p:txBody>
          <a:bodyPr/>
          <a:lstStyle/>
          <a:p>
            <a:r>
              <a:rPr lang="sk-SK" dirty="0">
                <a:hlinkClick r:id="rId2"/>
              </a:rPr>
              <a:t>https://</a:t>
            </a:r>
            <a:r>
              <a:rPr lang="sk-SK" dirty="0" smtClean="0">
                <a:hlinkClick r:id="rId2"/>
              </a:rPr>
              <a:t>sk.wikipedia.org/wiki/Ideogram</a:t>
            </a:r>
            <a:endParaRPr lang="sk-SK" dirty="0" smtClean="0"/>
          </a:p>
          <a:p>
            <a:r>
              <a:rPr lang="sk-SK" dirty="0"/>
              <a:t>http://www.oskole.sk/?id_cat=106&amp;clanok=16711</a:t>
            </a:r>
          </a:p>
        </p:txBody>
      </p:sp>
    </p:spTree>
    <p:extLst>
      <p:ext uri="{BB962C8B-B14F-4D97-AF65-F5344CB8AC3E}">
        <p14:creationId xmlns:p14="http://schemas.microsoft.com/office/powerpoint/2010/main" val="10010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TotalTime>
  <Words>116</Words>
  <Application>Microsoft Office PowerPoint</Application>
  <PresentationFormat>Prezentácia na obrazovke (4:3)</PresentationFormat>
  <Paragraphs>16</Paragraphs>
  <Slides>5</Slides>
  <Notes>0</Notes>
  <HiddenSlides>0</HiddenSlides>
  <MMClips>0</MMClips>
  <ScaleCrop>false</ScaleCrop>
  <HeadingPairs>
    <vt:vector size="4" baseType="variant">
      <vt:variant>
        <vt:lpstr>Motív</vt:lpstr>
      </vt:variant>
      <vt:variant>
        <vt:i4>1</vt:i4>
      </vt:variant>
      <vt:variant>
        <vt:lpstr>Nadpisy snímok</vt:lpstr>
      </vt:variant>
      <vt:variant>
        <vt:i4>5</vt:i4>
      </vt:variant>
    </vt:vector>
  </HeadingPairs>
  <TitlesOfParts>
    <vt:vector size="6" baseType="lpstr">
      <vt:lpstr>Aerodynamika</vt:lpstr>
      <vt:lpstr>Piktogram a ideogram</vt:lpstr>
      <vt:lpstr>Čo je piktogram?</vt:lpstr>
      <vt:lpstr>Čo je ideogram?</vt:lpstr>
      <vt:lpstr>Ďakujem za pozornosť</vt:lpstr>
      <vt:lpstr>Zdroje: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Piktogram a ideogram</dc:title>
  <dc:creator>Ivan</dc:creator>
  <cp:lastModifiedBy>Ladislav Katona</cp:lastModifiedBy>
  <cp:revision>4</cp:revision>
  <dcterms:created xsi:type="dcterms:W3CDTF">2018-10-12T14:58:27Z</dcterms:created>
  <dcterms:modified xsi:type="dcterms:W3CDTF">2020-10-25T10:29:54Z</dcterms:modified>
</cp:coreProperties>
</file>