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9" r:id="rId4"/>
    <p:sldId id="271" r:id="rId5"/>
    <p:sldId id="266" r:id="rId6"/>
    <p:sldId id="272" r:id="rId7"/>
    <p:sldId id="268" r:id="rId8"/>
    <p:sldId id="270" r:id="rId9"/>
    <p:sldId id="273" r:id="rId10"/>
    <p:sldId id="274" r:id="rId11"/>
    <p:sldId id="263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8"/>
    <a:srgbClr val="45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Tmavý štýl 1 - zvýrazneni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28. 3. 2021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33306" y="404664"/>
            <a:ext cx="6652886" cy="1080120"/>
          </a:xfrm>
        </p:spPr>
        <p:txBody>
          <a:bodyPr>
            <a:normAutofit/>
          </a:bodyPr>
          <a:lstStyle/>
          <a:p>
            <a:pPr algn="ctr"/>
            <a:r>
              <a:rPr lang="sk-SK" sz="4400" dirty="0"/>
              <a:t>Premeny látok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5301208"/>
            <a:ext cx="6678488" cy="1296144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Skúmame fyzikálne a chemické deje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D50507D-1CA0-4E37-851B-15C4271F4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33" y="1941075"/>
            <a:ext cx="3888432" cy="291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Horenie etanolu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95536" y="1772816"/>
            <a:ext cx="14401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etanol</a:t>
            </a:r>
            <a:endParaRPr lang="sk-SK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1907704" y="177281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+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555776" y="1772816"/>
            <a:ext cx="12241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kyslík</a:t>
            </a:r>
            <a:endParaRPr lang="sk-SK" sz="2400" b="1" dirty="0"/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3923928" y="1988840"/>
            <a:ext cx="1008112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5076056" y="1628800"/>
            <a:ext cx="14401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oxid uhličitý</a:t>
            </a:r>
            <a:endParaRPr lang="sk-SK" sz="24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6660232" y="18448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+</a:t>
            </a:r>
            <a:endParaRPr lang="sk-SK" sz="24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7092280" y="1844824"/>
            <a:ext cx="14401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voda</a:t>
            </a:r>
            <a:endParaRPr lang="sk-SK" sz="2400" b="1" dirty="0"/>
          </a:p>
        </p:txBody>
      </p:sp>
      <p:pic>
        <p:nvPicPr>
          <p:cNvPr id="1026" name="Picture 2" descr="Výsledok vyhľadávania obrázkov pre dopyt ethanol molec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1802048" cy="1440000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oxygen molec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0968"/>
            <a:ext cx="1006706" cy="864096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2051720" y="30689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+</a:t>
            </a:r>
            <a:endParaRPr lang="sk-SK" sz="2400" b="1" dirty="0"/>
          </a:p>
        </p:txBody>
      </p:sp>
      <p:cxnSp>
        <p:nvCxnSpPr>
          <p:cNvPr id="16" name="Rovná spojovacia šípka 15"/>
          <p:cNvCxnSpPr/>
          <p:nvPr/>
        </p:nvCxnSpPr>
        <p:spPr>
          <a:xfrm>
            <a:off x="3851920" y="3429000"/>
            <a:ext cx="1008112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Výsledok vyhľadávania obrázkov pre dopyt carbon dioxide molec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80928"/>
            <a:ext cx="1275794" cy="1079960"/>
          </a:xfrm>
          <a:prstGeom prst="rect">
            <a:avLst/>
          </a:prstGeom>
          <a:noFill/>
        </p:spPr>
      </p:pic>
      <p:sp>
        <p:nvSpPr>
          <p:cNvPr id="18" name="BlokTextu 17"/>
          <p:cNvSpPr txBox="1"/>
          <p:nvPr/>
        </p:nvSpPr>
        <p:spPr>
          <a:xfrm>
            <a:off x="6588224" y="31409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+</a:t>
            </a:r>
            <a:endParaRPr lang="sk-SK" sz="2400" b="1" dirty="0"/>
          </a:p>
        </p:txBody>
      </p:sp>
      <p:sp>
        <p:nvSpPr>
          <p:cNvPr id="1032" name="AutoShape 8" descr="Výsledok vyhľadávania obrázkov pre dopyt water molec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4" name="AutoShape 10" descr="Výsledok vyhľadávania obrázkov pre dopyt water molec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6" name="AutoShape 12" descr="Výsledok vyhľadávania obrázkov pre dopyt water molec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8" name="AutoShape 14" descr="Výsledok vyhľadávania obrázkov pre dopyt water molec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40" name="Picture 16" descr="File:Water molecule 3D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564904"/>
            <a:ext cx="1296144" cy="1114164"/>
          </a:xfrm>
          <a:prstGeom prst="rect">
            <a:avLst/>
          </a:prstGeom>
          <a:noFill/>
        </p:spPr>
      </p:pic>
      <p:pic>
        <p:nvPicPr>
          <p:cNvPr id="24" name="Picture 4" descr="Výsledok vyhľadávania obrázkov pre dopyt oxygen molec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92896"/>
            <a:ext cx="1006706" cy="864096"/>
          </a:xfrm>
          <a:prstGeom prst="rect">
            <a:avLst/>
          </a:prstGeom>
          <a:noFill/>
        </p:spPr>
      </p:pic>
      <p:pic>
        <p:nvPicPr>
          <p:cNvPr id="25" name="Picture 4" descr="Výsledok vyhľadávania obrázkov pre dopyt oxygen molec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1006706" cy="864096"/>
          </a:xfrm>
          <a:prstGeom prst="rect">
            <a:avLst/>
          </a:prstGeom>
          <a:noFill/>
        </p:spPr>
      </p:pic>
      <p:pic>
        <p:nvPicPr>
          <p:cNvPr id="26" name="Picture 6" descr="Výsledok vyhľadávania obrázkov pre dopyt carbon dioxide molec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01008"/>
            <a:ext cx="1275794" cy="1079960"/>
          </a:xfrm>
          <a:prstGeom prst="rect">
            <a:avLst/>
          </a:prstGeom>
          <a:noFill/>
        </p:spPr>
      </p:pic>
      <p:pic>
        <p:nvPicPr>
          <p:cNvPr id="27" name="Picture 16" descr="File:Water molecule 3D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212976"/>
            <a:ext cx="1296144" cy="1114164"/>
          </a:xfrm>
          <a:prstGeom prst="rect">
            <a:avLst/>
          </a:prstGeom>
          <a:noFill/>
        </p:spPr>
      </p:pic>
      <p:pic>
        <p:nvPicPr>
          <p:cNvPr id="28" name="Picture 16" descr="File:Water molecule 3D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789040"/>
            <a:ext cx="1296144" cy="1114164"/>
          </a:xfrm>
          <a:prstGeom prst="rect">
            <a:avLst/>
          </a:prstGeom>
          <a:noFill/>
        </p:spPr>
      </p:pic>
      <p:pic>
        <p:nvPicPr>
          <p:cNvPr id="29" name="Obrázok 28" descr="20180219_094219.jpg"/>
          <p:cNvPicPr>
            <a:picLocks noChangeAspect="1"/>
          </p:cNvPicPr>
          <p:nvPr/>
        </p:nvPicPr>
        <p:blipFill>
          <a:blip r:embed="rId6" cstate="print"/>
          <a:srcRect l="28060" t="10862" r="15821" b="16726"/>
          <a:stretch>
            <a:fillRect/>
          </a:stretch>
        </p:blipFill>
        <p:spPr>
          <a:xfrm rot="5400000">
            <a:off x="3820613" y="4684444"/>
            <a:ext cx="1941085" cy="187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10" grpId="0" animBg="1"/>
      <p:bldP spid="11" grpId="0"/>
      <p:bldP spid="12" grpId="0" animBg="1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/>
              <a:t>Ďakujem za pozornosť!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Zdroj obrázkov: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70F38-20C9-44C4-A794-09E4028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/>
              <a:t>Vlastnosti modrej skalice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E1C271-E2E7-41A2-98CE-4037A1C654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147248" cy="5688632"/>
          </a:xfrm>
        </p:spPr>
        <p:txBody>
          <a:bodyPr>
            <a:normAutofit/>
          </a:bodyPr>
          <a:lstStyle/>
          <a:p>
            <a:r>
              <a:rPr lang="sk-SK" b="1" dirty="0"/>
              <a:t>Pomôcky a chemikálie: </a:t>
            </a:r>
          </a:p>
          <a:p>
            <a:pPr>
              <a:buNone/>
            </a:pPr>
            <a:r>
              <a:rPr lang="sk-SK" i="1" dirty="0"/>
              <a:t>	trojnožka, triangel, kahan, porcelánový téglik, </a:t>
            </a:r>
            <a:r>
              <a:rPr lang="sk-SK" i="1" dirty="0" err="1"/>
              <a:t>roztieračka</a:t>
            </a:r>
            <a:r>
              <a:rPr lang="sk-SK" i="1" dirty="0"/>
              <a:t> s roztieradlom, laboratórna lyžička, striekačka s vodou, zápalky, modrá skalica</a:t>
            </a:r>
          </a:p>
          <a:p>
            <a:r>
              <a:rPr lang="sk-SK" b="1" dirty="0"/>
              <a:t>Postup: </a:t>
            </a:r>
          </a:p>
          <a:p>
            <a:r>
              <a:rPr lang="sk-SK" i="1" dirty="0"/>
              <a:t>V </a:t>
            </a:r>
            <a:r>
              <a:rPr lang="sk-SK" i="1" dirty="0" err="1"/>
              <a:t>roztieračke</a:t>
            </a:r>
            <a:r>
              <a:rPr lang="sk-SK" i="1" dirty="0"/>
              <a:t> rozotrieme modrú skalicu na prášok, </a:t>
            </a:r>
          </a:p>
          <a:p>
            <a:r>
              <a:rPr lang="sk-SK" i="1" dirty="0"/>
              <a:t>Prášok zohrejeme v porcelánovom tégliku až do zbelenia, presypeme do misky,</a:t>
            </a:r>
          </a:p>
          <a:p>
            <a:r>
              <a:rPr lang="sk-SK" i="1" dirty="0"/>
              <a:t>Vzniknutú látku pokvapkáme vodou,</a:t>
            </a:r>
          </a:p>
          <a:p>
            <a:r>
              <a:rPr lang="sk-SK" i="1" dirty="0"/>
              <a:t>Pozorujeme a zapíšeme.</a:t>
            </a:r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75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70F38-20C9-44C4-A794-09E4028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28" y="116632"/>
            <a:ext cx="7467600" cy="634082"/>
          </a:xfrm>
        </p:spPr>
        <p:txBody>
          <a:bodyPr/>
          <a:lstStyle/>
          <a:p>
            <a:pPr algn="ctr"/>
            <a:r>
              <a:rPr lang="sk-SK" dirty="0"/>
              <a:t>Vlastnosti modrej skalice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CBC20C7-8F8E-46D7-AF70-14205B6E2EF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6851"/>
          <a:stretch/>
        </p:blipFill>
        <p:spPr>
          <a:xfrm flipH="1">
            <a:off x="323528" y="836712"/>
            <a:ext cx="8128000" cy="324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11C8E3A-67B6-4B79-9F25-FDC23C6BD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6"/>
            <a:ext cx="2962668" cy="210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AE794B1-297C-493A-87BD-F2C87AA01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93096"/>
            <a:ext cx="2563931" cy="234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1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Vlastnosti modrej skalice</a:t>
            </a:r>
            <a:endParaRPr lang="sk-SK" dirty="0"/>
          </a:p>
        </p:txBody>
      </p:sp>
      <p:pic>
        <p:nvPicPr>
          <p:cNvPr id="4" name="Zástupný symbol obsahu 3" descr="20180219_0955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7447" t="39717" b="20565"/>
          <a:stretch>
            <a:fillRect/>
          </a:stretch>
        </p:blipFill>
        <p:spPr>
          <a:xfrm flipH="1">
            <a:off x="611560" y="980728"/>
            <a:ext cx="760689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20180219_095732.jpg"/>
          <p:cNvPicPr>
            <a:picLocks noChangeAspect="1"/>
          </p:cNvPicPr>
          <p:nvPr/>
        </p:nvPicPr>
        <p:blipFill>
          <a:blip r:embed="rId3" cstate="print"/>
          <a:srcRect l="15650" t="10633" r="5601" b="5368"/>
          <a:stretch>
            <a:fillRect/>
          </a:stretch>
        </p:blipFill>
        <p:spPr>
          <a:xfrm rot="5400000">
            <a:off x="2483768" y="3429000"/>
            <a:ext cx="360040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/>
              <a:t>Vlastnosti modrej skalice</a:t>
            </a:r>
          </a:p>
        </p:txBody>
      </p:sp>
      <p:graphicFrame>
        <p:nvGraphicFramePr>
          <p:cNvPr id="17" name="Zástupný symbol obsahu 1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38846179"/>
              </p:ext>
            </p:extLst>
          </p:nvPr>
        </p:nvGraphicFramePr>
        <p:xfrm>
          <a:off x="467544" y="980728"/>
          <a:ext cx="8147248" cy="312494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03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539560727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Skupenstvo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Sfarbenie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Vzhľad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56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Pred drvením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Po rozdrvení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Po zahrievaní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Po pokvapkaní vodou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BlokTextu 18"/>
          <p:cNvSpPr txBox="1"/>
          <p:nvPr/>
        </p:nvSpPr>
        <p:spPr>
          <a:xfrm>
            <a:off x="251520" y="4373733"/>
            <a:ext cx="619268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dirty="0"/>
              <a:t>Rozdrvením sme </a:t>
            </a:r>
            <a:r>
              <a:rPr lang="sk-SK" sz="1600" b="1" dirty="0"/>
              <a:t>zmenili tvar kryštálov </a:t>
            </a:r>
            <a:r>
              <a:rPr lang="sk-SK" sz="1600" dirty="0"/>
              <a:t>modrej skalice.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6611414" y="4342955"/>
            <a:ext cx="19442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Fyzikálny dej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503548" y="4958335"/>
            <a:ext cx="568863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dirty="0"/>
              <a:t>Zahrievaním</a:t>
            </a:r>
            <a:r>
              <a:rPr lang="sk-SK" sz="1600" b="1" dirty="0"/>
              <a:t> </a:t>
            </a:r>
            <a:r>
              <a:rPr lang="sk-SK" sz="1600" dirty="0"/>
              <a:t>modrej skalice</a:t>
            </a:r>
            <a:r>
              <a:rPr lang="sk-SK" sz="1600" b="1" dirty="0"/>
              <a:t> sa zmenila farba. </a:t>
            </a:r>
          </a:p>
          <a:p>
            <a:pPr algn="ctr"/>
            <a:r>
              <a:rPr lang="sk-SK" sz="1600" b="1" dirty="0"/>
              <a:t>Modrá látka sa zmenila na bielu látku.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6588224" y="5143001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Chemický dej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457200" y="5923438"/>
            <a:ext cx="59150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dirty="0"/>
              <a:t>Po nakvapkaní vody z </a:t>
            </a:r>
            <a:r>
              <a:rPr lang="sk-SK" sz="1600" b="1" dirty="0"/>
              <a:t>bielej látky vznikla modrá látka</a:t>
            </a:r>
            <a:r>
              <a:rPr lang="sk-SK" sz="1600" dirty="0"/>
              <a:t>. </a:t>
            </a:r>
            <a:endParaRPr lang="sk-SK" sz="1600" b="1" dirty="0"/>
          </a:p>
        </p:txBody>
      </p:sp>
      <p:sp>
        <p:nvSpPr>
          <p:cNvPr id="25" name="BlokTextu 24"/>
          <p:cNvSpPr txBox="1"/>
          <p:nvPr/>
        </p:nvSpPr>
        <p:spPr>
          <a:xfrm>
            <a:off x="6588224" y="5877272"/>
            <a:ext cx="1944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Chemický dej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dirty="0" smtClean="0"/>
              <a:t>Vlastnosti modrej skalice</a:t>
            </a:r>
            <a:endParaRPr lang="sk-SK" dirty="0"/>
          </a:p>
        </p:txBody>
      </p:sp>
      <p:pic>
        <p:nvPicPr>
          <p:cNvPr id="6" name="Zástupný symbol obsahu 5" descr="20180219_0956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997" t="36047" b="9285"/>
          <a:stretch>
            <a:fillRect/>
          </a:stretch>
        </p:blipFill>
        <p:spPr>
          <a:xfrm flipH="1" flipV="1">
            <a:off x="395536" y="3789040"/>
            <a:ext cx="412732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 descr="20180219_095552.jpg"/>
          <p:cNvPicPr>
            <a:picLocks noChangeAspect="1"/>
          </p:cNvPicPr>
          <p:nvPr/>
        </p:nvPicPr>
        <p:blipFill>
          <a:blip r:embed="rId3" cstate="print"/>
          <a:srcRect t="14301" b="33200"/>
          <a:stretch>
            <a:fillRect/>
          </a:stretch>
        </p:blipFill>
        <p:spPr>
          <a:xfrm flipH="1" flipV="1">
            <a:off x="467544" y="1340768"/>
            <a:ext cx="3888432" cy="1531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Šípka doprava 4"/>
          <p:cNvSpPr/>
          <p:nvPr/>
        </p:nvSpPr>
        <p:spPr>
          <a:xfrm>
            <a:off x="539552" y="2924944"/>
            <a:ext cx="4032448" cy="86409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  <a:latin typeface="Segoe Script" pitchFamily="34" charset="0"/>
              </a:rPr>
              <a:t>Fyzikálny dej</a:t>
            </a:r>
            <a:endParaRPr lang="sk-SK" sz="24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7" name="Šípka doprava 6"/>
          <p:cNvSpPr/>
          <p:nvPr/>
        </p:nvSpPr>
        <p:spPr>
          <a:xfrm>
            <a:off x="323528" y="5589240"/>
            <a:ext cx="4032448" cy="86409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  <a:latin typeface="Segoe Script" pitchFamily="34" charset="0"/>
              </a:rPr>
              <a:t>Chemický dej</a:t>
            </a:r>
            <a:endParaRPr lang="sk-SK" sz="24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8" name="Obrázok 7" descr="20180219_095732.jpg"/>
          <p:cNvPicPr>
            <a:picLocks noChangeAspect="1"/>
          </p:cNvPicPr>
          <p:nvPr/>
        </p:nvPicPr>
        <p:blipFill>
          <a:blip r:embed="rId4" cstate="print"/>
          <a:srcRect l="27163" t="20600" r="6688" b="14301"/>
          <a:stretch>
            <a:fillRect/>
          </a:stretch>
        </p:blipFill>
        <p:spPr>
          <a:xfrm rot="5400000">
            <a:off x="4806606" y="1898250"/>
            <a:ext cx="370725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Šípka doprava 8"/>
          <p:cNvSpPr/>
          <p:nvPr/>
        </p:nvSpPr>
        <p:spPr>
          <a:xfrm>
            <a:off x="5148064" y="5373216"/>
            <a:ext cx="3384376" cy="86409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  <a:latin typeface="Segoe Script" pitchFamily="34" charset="0"/>
              </a:rPr>
              <a:t>Chemický dej</a:t>
            </a:r>
            <a:endParaRPr lang="sk-SK" sz="24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70F38-20C9-44C4-A794-09E4028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/>
              <a:t>Vlastnosti modrej skalice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4F19DCA-FF84-47C1-81CD-0DD4D2F94B4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5765" y="1761099"/>
            <a:ext cx="3072909" cy="3528392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8E2BFE4-DF8E-4215-89FA-0056A0898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9934" y="1288457"/>
            <a:ext cx="2676307" cy="393305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99592" y="1196752"/>
            <a:ext cx="309634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Modrá skalica</a:t>
            </a:r>
            <a:endParaRPr lang="sk-SK" sz="24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788024" y="1124744"/>
            <a:ext cx="36004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(bezvodý) </a:t>
            </a:r>
          </a:p>
          <a:p>
            <a:pPr algn="ctr"/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síran meďnatý</a:t>
            </a:r>
            <a:endParaRPr lang="sk-SK" sz="24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2050" name="Picture 2" descr="Výsledok vyhľadávania obrázkov pre dopyt modrá skalica"/>
          <p:cNvPicPr>
            <a:picLocks noChangeAspect="1" noChangeArrowheads="1"/>
          </p:cNvPicPr>
          <p:nvPr/>
        </p:nvPicPr>
        <p:blipFill>
          <a:blip r:embed="rId4" cstate="print"/>
          <a:srcRect l="6488" t="6300" r="7281" b="8651"/>
          <a:stretch>
            <a:fillRect/>
          </a:stretch>
        </p:blipFill>
        <p:spPr bwMode="auto">
          <a:xfrm>
            <a:off x="1331640" y="4725144"/>
            <a:ext cx="223891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Výsledok vyhľadávania obrázkov pre dopyt Copper monosulfate anhydrous"/>
          <p:cNvPicPr>
            <a:picLocks noChangeAspect="1" noChangeArrowheads="1"/>
          </p:cNvPicPr>
          <p:nvPr/>
        </p:nvPicPr>
        <p:blipFill>
          <a:blip r:embed="rId5" cstate="print"/>
          <a:srcRect t="13455" b="20018"/>
          <a:stretch>
            <a:fillRect/>
          </a:stretch>
        </p:blipFill>
        <p:spPr bwMode="auto">
          <a:xfrm>
            <a:off x="5364088" y="5013176"/>
            <a:ext cx="238125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3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dirty="0" smtClean="0"/>
              <a:t>Horenie etanolu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421216"/>
          </a:xfrm>
        </p:spPr>
        <p:txBody>
          <a:bodyPr/>
          <a:lstStyle/>
          <a:p>
            <a:r>
              <a:rPr lang="sk-SK" b="1" dirty="0" smtClean="0"/>
              <a:t>Pomôcky a chemikálie: </a:t>
            </a:r>
          </a:p>
          <a:p>
            <a:pPr>
              <a:buNone/>
            </a:pPr>
            <a:r>
              <a:rPr lang="sk-SK" i="1" dirty="0" smtClean="0"/>
              <a:t>	nehorľavá podložka, porcelánová miska, zápalky, etanol</a:t>
            </a:r>
          </a:p>
          <a:p>
            <a:r>
              <a:rPr lang="sk-SK" b="1" dirty="0" smtClean="0"/>
              <a:t>Postup: </a:t>
            </a:r>
          </a:p>
          <a:p>
            <a:r>
              <a:rPr lang="sk-SK" i="1" dirty="0" smtClean="0"/>
              <a:t>Do porcelánovej misky na nehorľavej podložke nalejeme etanol, </a:t>
            </a:r>
          </a:p>
          <a:p>
            <a:r>
              <a:rPr lang="sk-SK" i="1" dirty="0" smtClean="0"/>
              <a:t>Priložíme horiacu zápalku a pozorujeme,</a:t>
            </a:r>
          </a:p>
          <a:p>
            <a:r>
              <a:rPr lang="sk-SK" i="1" dirty="0" smtClean="0"/>
              <a:t>Získané údaje zapíšeme.</a:t>
            </a:r>
          </a:p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539553" y="4437111"/>
          <a:ext cx="7776864" cy="18402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/>
                      <a:endParaRPr lang="sk-SK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Skupenstvo 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Sfarbenie plameňa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Etanol v porcelánovej miske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---------------------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Etanol po priložení horiacej zápalky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634082"/>
          </a:xfrm>
        </p:spPr>
        <p:txBody>
          <a:bodyPr/>
          <a:lstStyle/>
          <a:p>
            <a:pPr algn="ctr"/>
            <a:r>
              <a:rPr lang="sk-SK" dirty="0" smtClean="0"/>
              <a:t>Vlastnosti etanolu</a:t>
            </a:r>
            <a:endParaRPr lang="sk-SK" dirty="0"/>
          </a:p>
        </p:txBody>
      </p:sp>
      <p:pic>
        <p:nvPicPr>
          <p:cNvPr id="4" name="Zástupný symbol obsahu 3" descr="20180219_0941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2913" t="16448" r="22789" b="9677"/>
          <a:stretch>
            <a:fillRect/>
          </a:stretch>
        </p:blipFill>
        <p:spPr>
          <a:xfrm rot="5400000" flipV="1">
            <a:off x="359532" y="1232756"/>
            <a:ext cx="352839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Šípka nahor 4"/>
          <p:cNvSpPr/>
          <p:nvPr/>
        </p:nvSpPr>
        <p:spPr>
          <a:xfrm>
            <a:off x="4067944" y="1844824"/>
            <a:ext cx="432048" cy="2808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odorovný zvitok 5"/>
          <p:cNvSpPr/>
          <p:nvPr/>
        </p:nvSpPr>
        <p:spPr>
          <a:xfrm>
            <a:off x="467544" y="5013176"/>
            <a:ext cx="3312368" cy="7200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Vyparovanie etanolu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83568" y="5877272"/>
            <a:ext cx="28803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Fyzikálny dej</a:t>
            </a:r>
            <a:endParaRPr lang="sk-SK" dirty="0"/>
          </a:p>
        </p:txBody>
      </p:sp>
      <p:pic>
        <p:nvPicPr>
          <p:cNvPr id="8" name="Obrázok 7" descr="20180219_094137.jpg"/>
          <p:cNvPicPr>
            <a:picLocks noChangeAspect="1"/>
          </p:cNvPicPr>
          <p:nvPr/>
        </p:nvPicPr>
        <p:blipFill>
          <a:blip r:embed="rId3" cstate="print"/>
          <a:srcRect l="28350" t="20600" r="20863" b="21651"/>
          <a:stretch>
            <a:fillRect/>
          </a:stretch>
        </p:blipFill>
        <p:spPr>
          <a:xfrm rot="5400000">
            <a:off x="4962579" y="2894405"/>
            <a:ext cx="2520280" cy="2149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 descr="20180219_094121.jpg"/>
          <p:cNvPicPr>
            <a:picLocks noChangeAspect="1"/>
          </p:cNvPicPr>
          <p:nvPr/>
        </p:nvPicPr>
        <p:blipFill>
          <a:blip r:embed="rId4" cstate="print"/>
          <a:srcRect l="20075" t="3801" r="29525" b="29000"/>
          <a:stretch>
            <a:fillRect/>
          </a:stretch>
        </p:blipFill>
        <p:spPr>
          <a:xfrm rot="5400000">
            <a:off x="5724128" y="188640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Šípka nahor 9"/>
          <p:cNvSpPr/>
          <p:nvPr/>
        </p:nvSpPr>
        <p:spPr>
          <a:xfrm>
            <a:off x="8028384" y="2348880"/>
            <a:ext cx="432048" cy="280831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dorovný zvitok 10"/>
          <p:cNvSpPr/>
          <p:nvPr/>
        </p:nvSpPr>
        <p:spPr>
          <a:xfrm>
            <a:off x="4644008" y="5373216"/>
            <a:ext cx="3312368" cy="720080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Horenie  etanolu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932040" y="6237312"/>
            <a:ext cx="2880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Chemický  dej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2285</TotalTime>
  <Words>229</Words>
  <Application>Microsoft Office PowerPoint</Application>
  <PresentationFormat>Prezentácia na obrazovke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Century Schoolbook</vt:lpstr>
      <vt:lpstr>Segoe Script</vt:lpstr>
      <vt:lpstr>Wingdings</vt:lpstr>
      <vt:lpstr>Wingdings 2</vt:lpstr>
      <vt:lpstr>Arkáda</vt:lpstr>
      <vt:lpstr>Premeny látok</vt:lpstr>
      <vt:lpstr>Vlastnosti modrej skalice</vt:lpstr>
      <vt:lpstr>Vlastnosti modrej skalice</vt:lpstr>
      <vt:lpstr>Vlastnosti modrej skalice</vt:lpstr>
      <vt:lpstr>Vlastnosti modrej skalice</vt:lpstr>
      <vt:lpstr>Vlastnosti modrej skalice</vt:lpstr>
      <vt:lpstr>Vlastnosti modrej skalice</vt:lpstr>
      <vt:lpstr>Horenie etanolu</vt:lpstr>
      <vt:lpstr>Vlastnosti etanolu</vt:lpstr>
      <vt:lpstr>Horenie etanolu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Uzivatel</cp:lastModifiedBy>
  <cp:revision>411</cp:revision>
  <dcterms:created xsi:type="dcterms:W3CDTF">2017-09-03T06:20:55Z</dcterms:created>
  <dcterms:modified xsi:type="dcterms:W3CDTF">2021-03-28T18:37:03Z</dcterms:modified>
</cp:coreProperties>
</file>