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259" r:id="rId4"/>
    <p:sldId id="260" r:id="rId5"/>
    <p:sldId id="261" r:id="rId6"/>
    <p:sldId id="304" r:id="rId7"/>
    <p:sldId id="305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80" r:id="rId24"/>
    <p:sldId id="281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4" r:id="rId34"/>
    <p:sldId id="295" r:id="rId35"/>
    <p:sldId id="296" r:id="rId36"/>
    <p:sldId id="297" r:id="rId37"/>
    <p:sldId id="298" r:id="rId38"/>
    <p:sldId id="299" r:id="rId39"/>
    <p:sldId id="302" r:id="rId40"/>
    <p:sldId id="303" r:id="rId41"/>
    <p:sldId id="300" r:id="rId42"/>
    <p:sldId id="301" r:id="rId43"/>
    <p:sldId id="307" r:id="rId4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4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89B9DD-6401-46C2-BF25-9A0441C4C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648D800-5FFB-43D4-966F-205D67695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7AD538F-34A6-4143-833A-BBBB46A9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FE77-2B24-4A95-8D98-BF19AFCC8B8D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0B2D33-E735-417E-8471-21D1A7068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1B262C-551A-4E4D-B4BC-281B8404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60AF-E030-4909-861F-2D2E31A82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319132"/>
      </p:ext>
    </p:extLst>
  </p:cSld>
  <p:clrMapOvr>
    <a:masterClrMapping/>
  </p:clrMapOvr>
  <p:transition advClick="0" advTm="2953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1B7A98-76E5-455B-8874-040DBDB5A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282FE0A-93D3-4272-9B07-755969194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43CD17-DA5A-4A25-AD53-10021EEFD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FE77-2B24-4A95-8D98-BF19AFCC8B8D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60532E-9951-4F05-B293-320F7DAE8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98792A0-9AA5-4DBD-A212-3439A7FA1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60AF-E030-4909-861F-2D2E31A82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165778"/>
      </p:ext>
    </p:extLst>
  </p:cSld>
  <p:clrMapOvr>
    <a:masterClrMapping/>
  </p:clrMapOvr>
  <p:transition advClick="0" advTm="2953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A0EF870-0448-4E1B-92D0-AEDFAE554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CEBC6B4-DF5C-42E3-BF96-E6DE415E2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A1AFF82-3327-4627-9412-B92A5B740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FE77-2B24-4A95-8D98-BF19AFCC8B8D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84ADC4-FD2C-4343-9E0B-A14CFF9C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662DFFC-1AE1-4020-838F-0EE6379E5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60AF-E030-4909-861F-2D2E31A82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9774951"/>
      </p:ext>
    </p:extLst>
  </p:cSld>
  <p:clrMapOvr>
    <a:masterClrMapping/>
  </p:clrMapOvr>
  <p:transition advClick="0" advTm="2953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6C2B21-0D76-4B3D-9947-333B1D213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95136E-FF1A-4D1B-9549-599B1EB35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D9FA238-C9B4-4D89-87ED-C4155193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FE77-2B24-4A95-8D98-BF19AFCC8B8D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FCCF5B-27AA-4CDD-9F62-0E7CD07C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146023C-E641-4940-9796-B7E5CABED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60AF-E030-4909-861F-2D2E31A82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8769162"/>
      </p:ext>
    </p:extLst>
  </p:cSld>
  <p:clrMapOvr>
    <a:masterClrMapping/>
  </p:clrMapOvr>
  <p:transition advClick="0" advTm="2953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DE3406-3383-4E80-9C88-1AC2B5C06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EC76FF-883F-4CD4-B69F-2622699ED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DD800D0-1772-43E6-BE15-E3B9B5CC5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FE77-2B24-4A95-8D98-BF19AFCC8B8D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A0A5E2-0EDA-403A-9D08-30778BBC1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BFC73E-1090-4021-9975-D0753BBA0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60AF-E030-4909-861F-2D2E31A82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4105598"/>
      </p:ext>
    </p:extLst>
  </p:cSld>
  <p:clrMapOvr>
    <a:masterClrMapping/>
  </p:clrMapOvr>
  <p:transition advClick="0" advTm="2953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063DC7-DB06-466E-8316-410D63AAF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FFE1CD-458F-4752-8593-72AF2FAFD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2D5ADFB-0A46-4F22-9C44-6AB720B17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43B6A58-F137-4A39-996D-BDAAF011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FE77-2B24-4A95-8D98-BF19AFCC8B8D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82FF4E7-FA02-4186-8C16-92AC5C1A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8F9AA8E-3ACF-4C14-8753-6115F13FE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60AF-E030-4909-861F-2D2E31A82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9031704"/>
      </p:ext>
    </p:extLst>
  </p:cSld>
  <p:clrMapOvr>
    <a:masterClrMapping/>
  </p:clrMapOvr>
  <p:transition advClick="0" advTm="2953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D91D04-A8D2-4907-9D25-6D379CEEC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45B8B28-F012-409B-871F-5E69AB323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FB98D51-EC5D-47AB-A967-BEB6223E4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7884D7E-FD14-4DF1-8CE1-C99A419B90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0782710-117C-41B4-9A6E-16448489C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EDA6270-93FC-4F8B-BF24-B7C34A4BE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FE77-2B24-4A95-8D98-BF19AFCC8B8D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50BD200-EB89-475E-A534-36B95E7E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7224F4A-2EA1-45D0-B5D0-003009891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60AF-E030-4909-861F-2D2E31A82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886516"/>
      </p:ext>
    </p:extLst>
  </p:cSld>
  <p:clrMapOvr>
    <a:masterClrMapping/>
  </p:clrMapOvr>
  <p:transition advClick="0" advTm="2953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276279-ACF6-4CA8-8813-28A8D0BE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87676F8-8DF2-4911-BE23-BB871DEF3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FE77-2B24-4A95-8D98-BF19AFCC8B8D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2F175C2-8BA6-4C34-84BD-E9A8C493C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E58981-EC8B-4627-A1F3-49683F03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60AF-E030-4909-861F-2D2E31A82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8726066"/>
      </p:ext>
    </p:extLst>
  </p:cSld>
  <p:clrMapOvr>
    <a:masterClrMapping/>
  </p:clrMapOvr>
  <p:transition advClick="0" advTm="2953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6502C99-D80F-478F-939B-BB3CBDE90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FE77-2B24-4A95-8D98-BF19AFCC8B8D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A1853ED-FA11-493F-8442-B1C0F185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C73E3CC-4A2E-46E5-9C0E-2BF5F380A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60AF-E030-4909-861F-2D2E31A82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917549"/>
      </p:ext>
    </p:extLst>
  </p:cSld>
  <p:clrMapOvr>
    <a:masterClrMapping/>
  </p:clrMapOvr>
  <p:transition advClick="0" advTm="2953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D03AC9-1360-449A-B422-1B42846ED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15CC7D4-D738-433B-B328-00A9013FE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6BB76DB-041E-4E9B-840D-F0058E37C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F85D1EC-D455-4BA5-B273-C4E96B8E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FE77-2B24-4A95-8D98-BF19AFCC8B8D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D28EB62-4086-407B-B1E5-93A9A86F8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4E2B0DD-7A9D-4CDD-9978-F7ECB02E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60AF-E030-4909-861F-2D2E31A82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7085151"/>
      </p:ext>
    </p:extLst>
  </p:cSld>
  <p:clrMapOvr>
    <a:masterClrMapping/>
  </p:clrMapOvr>
  <p:transition advClick="0" advTm="2953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F9660B-3BD2-48C6-8D70-55E51C8C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6946962-161E-4CA7-9BD1-36EBE109A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9DA56D5-983C-4357-B4AD-F0AA32FE6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A255ACD-5590-4683-993F-3F929F38E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DFE77-2B24-4A95-8D98-BF19AFCC8B8D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389352A-BF5E-4A64-80D9-0C214BDF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3683249-A2FE-4B09-8D24-4E0075CED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260AF-E030-4909-861F-2D2E31A82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8322335"/>
      </p:ext>
    </p:extLst>
  </p:cSld>
  <p:clrMapOvr>
    <a:masterClrMapping/>
  </p:clrMapOvr>
  <p:transition advClick="0" advTm="2953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18C4303-8B54-4A78-964D-E85C7A0E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8593C1A-E411-4D42-9EE0-95195FDED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03A102-5A31-4E05-9049-463797782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DFE77-2B24-4A95-8D98-BF19AFCC8B8D}" type="datetimeFigureOut">
              <a:rPr lang="pl-PL" smtClean="0"/>
              <a:t>17.03.2021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F423904-5472-4A12-A92F-6EF1F32C04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8A29997-145F-41E4-885F-4A0C8EAB7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260AF-E030-4909-861F-2D2E31A820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847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953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32B1F1-48D8-4DBC-85F3-E89C77E46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6433" y="-236593"/>
            <a:ext cx="4325485" cy="2594416"/>
          </a:xfrm>
        </p:spPr>
        <p:txBody>
          <a:bodyPr anchor="b">
            <a:normAutofit/>
          </a:bodyPr>
          <a:lstStyle/>
          <a:p>
            <a:pPr algn="l"/>
            <a:r>
              <a:rPr lang="pl-PL" sz="5000" b="1" dirty="0"/>
              <a:t>Zespół Szkół Odzieżowych </a:t>
            </a:r>
            <a:br>
              <a:rPr lang="pl-PL" sz="5000" b="1" dirty="0"/>
            </a:br>
            <a:r>
              <a:rPr lang="pl-PL" sz="5000" b="1" dirty="0"/>
              <a:t>nr 1 w Krakowie</a:t>
            </a:r>
          </a:p>
        </p:txBody>
      </p:sp>
      <p:pic>
        <p:nvPicPr>
          <p:cNvPr id="9" name="Obraz 8" descr="Obraz zawierający budynek, zewnętrzne, niebo, blok mieszkalny&#10;&#10;Opis wygenerowany automatycznie">
            <a:extLst>
              <a:ext uri="{FF2B5EF4-FFF2-40B4-BE49-F238E27FC236}">
                <a16:creationId xmlns:a16="http://schemas.microsoft.com/office/drawing/2014/main" id="{C4BB9088-0CF7-426D-8346-62A32F791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6E61468F-3493-40F3-BCE1-06A414D1849C}"/>
              </a:ext>
            </a:extLst>
          </p:cNvPr>
          <p:cNvSpPr txBox="1"/>
          <p:nvPr/>
        </p:nvSpPr>
        <p:spPr>
          <a:xfrm>
            <a:off x="8067683" y="2970377"/>
            <a:ext cx="4325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Technik przemysłu mody</a:t>
            </a:r>
          </a:p>
          <a:p>
            <a:r>
              <a:rPr lang="pl-PL" dirty="0"/>
              <a:t>Technik usług fryzjerskich</a:t>
            </a:r>
          </a:p>
          <a:p>
            <a:r>
              <a:rPr lang="pl-PL" dirty="0"/>
              <a:t>Technik handlowiec</a:t>
            </a: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0914162-CD27-42CD-8DCE-9AE0940F695E}"/>
              </a:ext>
            </a:extLst>
          </p:cNvPr>
          <p:cNvSpPr txBox="1"/>
          <p:nvPr/>
        </p:nvSpPr>
        <p:spPr>
          <a:xfrm>
            <a:off x="7019534" y="4126234"/>
            <a:ext cx="432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XXIX Liceum Ogólnokształcące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189B05A-80A0-4F69-A759-4FF658354657}"/>
              </a:ext>
            </a:extLst>
          </p:cNvPr>
          <p:cNvSpPr txBox="1"/>
          <p:nvPr/>
        </p:nvSpPr>
        <p:spPr>
          <a:xfrm flipH="1">
            <a:off x="7576433" y="2601045"/>
            <a:ext cx="355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B0F0"/>
                </a:solidFill>
              </a:rPr>
              <a:t>Technikum Odzieżowe nr 18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926DF4A-9CF4-4532-9523-317437C68E4D}"/>
              </a:ext>
            </a:extLst>
          </p:cNvPr>
          <p:cNvSpPr txBox="1"/>
          <p:nvPr/>
        </p:nvSpPr>
        <p:spPr>
          <a:xfrm>
            <a:off x="7789098" y="4808038"/>
            <a:ext cx="31307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00B0F0"/>
                </a:solidFill>
              </a:rPr>
              <a:t>Branżowa Szkoła I stopnia nr 19</a:t>
            </a:r>
          </a:p>
          <a:p>
            <a:endParaRPr lang="pl-PL" dirty="0"/>
          </a:p>
          <a:p>
            <a:r>
              <a:rPr lang="pl-PL" dirty="0"/>
              <a:t>       Krawiec</a:t>
            </a:r>
          </a:p>
          <a:p>
            <a:r>
              <a:rPr lang="pl-PL" dirty="0"/>
              <a:t>       Sprzedawca</a:t>
            </a:r>
          </a:p>
          <a:p>
            <a:r>
              <a:rPr lang="pl-PL" dirty="0"/>
              <a:t>       Magazynier-logistyk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1760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953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wewnątrz, podłoże, sufit, krzesło&#10;&#10;Opis wygenerowany automatycznie">
            <a:extLst>
              <a:ext uri="{FF2B5EF4-FFF2-40B4-BE49-F238E27FC236}">
                <a16:creationId xmlns:a16="http://schemas.microsoft.com/office/drawing/2014/main" id="{33B89D01-0E68-440A-92DE-EA6F9A212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0259"/>
      </p:ext>
    </p:extLst>
  </p:cSld>
  <p:clrMapOvr>
    <a:masterClrMapping/>
  </p:clrMapOvr>
  <p:transition advClick="0" advTm="2953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F460975-7797-4257-A96E-7914B23D5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56195"/>
      </p:ext>
    </p:extLst>
  </p:cSld>
  <p:clrMapOvr>
    <a:masterClrMapping/>
  </p:clrMapOvr>
  <p:transition advClick="0" advTm="2953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wewnątrz, ściana, podłoże&#10;&#10;Opis wygenerowany automatycznie">
            <a:extLst>
              <a:ext uri="{FF2B5EF4-FFF2-40B4-BE49-F238E27FC236}">
                <a16:creationId xmlns:a16="http://schemas.microsoft.com/office/drawing/2014/main" id="{7F892902-764E-40C2-BD24-F2D6DC859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38010"/>
      </p:ext>
    </p:extLst>
  </p:cSld>
  <p:clrMapOvr>
    <a:masterClrMapping/>
  </p:clrMapOvr>
  <p:transition advClick="0" advTm="2953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wewnątrz, podłoże, stół&#10;&#10;Opis wygenerowany automatycznie">
            <a:extLst>
              <a:ext uri="{FF2B5EF4-FFF2-40B4-BE49-F238E27FC236}">
                <a16:creationId xmlns:a16="http://schemas.microsoft.com/office/drawing/2014/main" id="{018C54EA-F813-4C77-B5E5-108D08B41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0"/>
          <a:stretch/>
        </p:blipFill>
        <p:spPr>
          <a:xfrm>
            <a:off x="20" y="-135878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92695"/>
      </p:ext>
    </p:extLst>
  </p:cSld>
  <p:clrMapOvr>
    <a:masterClrMapping/>
  </p:clrMapOvr>
  <p:transition advClick="0" advTm="2953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wewnątrz, sufit, bałagan&#10;&#10;Opis wygenerowany automatycznie">
            <a:extLst>
              <a:ext uri="{FF2B5EF4-FFF2-40B4-BE49-F238E27FC236}">
                <a16:creationId xmlns:a16="http://schemas.microsoft.com/office/drawing/2014/main" id="{91E1D7CF-8166-4060-ACAD-EF0F80E7E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49891"/>
      </p:ext>
    </p:extLst>
  </p:cSld>
  <p:clrMapOvr>
    <a:masterClrMapping/>
  </p:clrMapOvr>
  <p:transition advClick="0" advTm="2953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wewnątrz, podłoże, ściana&#10;&#10;Opis wygenerowany automatycznie">
            <a:extLst>
              <a:ext uri="{FF2B5EF4-FFF2-40B4-BE49-F238E27FC236}">
                <a16:creationId xmlns:a16="http://schemas.microsoft.com/office/drawing/2014/main" id="{068B3133-A46C-4F36-9DE7-CCF92D45D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02172"/>
      </p:ext>
    </p:extLst>
  </p:cSld>
  <p:clrMapOvr>
    <a:masterClrMapping/>
  </p:clrMapOvr>
  <p:transition advClick="0" advTm="2953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18AEA4F-6DF5-408C-A4AA-7B05DE283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2804"/>
      </p:ext>
    </p:extLst>
  </p:cSld>
  <p:clrMapOvr>
    <a:masterClrMapping/>
  </p:clrMapOvr>
  <p:transition advClick="0" advTm="2953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1E3AAFF-17F7-40E4-B1CF-A84D93AB5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7" b="54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23794"/>
      </p:ext>
    </p:extLst>
  </p:cSld>
  <p:clrMapOvr>
    <a:masterClrMapping/>
  </p:clrMapOvr>
  <p:transition advClick="0" advTm="2953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678A650-53CD-41A7-BD49-102A92693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9" b="69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04359"/>
      </p:ext>
    </p:extLst>
  </p:cSld>
  <p:clrMapOvr>
    <a:masterClrMapping/>
  </p:clrMapOvr>
  <p:transition advClick="0" advTm="2953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wewnątrz, podłoże, stół&#10;&#10;Opis wygenerowany automatycznie">
            <a:extLst>
              <a:ext uri="{FF2B5EF4-FFF2-40B4-BE49-F238E27FC236}">
                <a16:creationId xmlns:a16="http://schemas.microsoft.com/office/drawing/2014/main" id="{41E2425C-12FB-43C4-B28F-051E68D28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9" b="332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06717"/>
      </p:ext>
    </p:extLst>
  </p:cSld>
  <p:clrMapOvr>
    <a:masterClrMapping/>
  </p:clrMapOvr>
  <p:transition advClick="0" advTm="2953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1D3F3B-41D6-4CE5-A33B-1A083D142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000" b="1" dirty="0" err="1">
                <a:latin typeface="AR BLANCA" panose="02000000000000000000" pitchFamily="2" charset="0"/>
              </a:rPr>
              <a:t>Zapraszamy</a:t>
            </a:r>
            <a:r>
              <a:rPr lang="en-US" sz="6000" b="1" dirty="0">
                <a:latin typeface="AR BLANCA" panose="02000000000000000000" pitchFamily="2" charset="0"/>
              </a:rPr>
              <a:t> </a:t>
            </a:r>
            <a:r>
              <a:rPr lang="pl-PL" sz="6000" b="1" dirty="0">
                <a:latin typeface="AR BLANCA" panose="02000000000000000000" pitchFamily="2" charset="0"/>
              </a:rPr>
              <a:t/>
            </a:r>
            <a:br>
              <a:rPr lang="pl-PL" sz="6000" b="1" dirty="0">
                <a:latin typeface="AR BLANCA" panose="02000000000000000000" pitchFamily="2" charset="0"/>
              </a:rPr>
            </a:br>
            <a:r>
              <a:rPr lang="en-US" sz="6000" b="1" dirty="0" err="1">
                <a:latin typeface="AR BLANCA" panose="02000000000000000000" pitchFamily="2" charset="0"/>
              </a:rPr>
              <a:t>na</a:t>
            </a:r>
            <a:r>
              <a:rPr lang="en-US" sz="6000" b="1" dirty="0">
                <a:latin typeface="AR BLANCA" panose="02000000000000000000" pitchFamily="2" charset="0"/>
              </a:rPr>
              <a:t> </a:t>
            </a:r>
            <a:r>
              <a:rPr lang="pl-PL" sz="6000" b="1" dirty="0">
                <a:latin typeface="AR BLANCA" panose="02000000000000000000" pitchFamily="2" charset="0"/>
              </a:rPr>
              <a:t/>
            </a:r>
            <a:br>
              <a:rPr lang="pl-PL" sz="6000" b="1" dirty="0">
                <a:latin typeface="AR BLANCA" panose="02000000000000000000" pitchFamily="2" charset="0"/>
              </a:rPr>
            </a:br>
            <a:r>
              <a:rPr lang="en-US" sz="6000" b="1" dirty="0" err="1">
                <a:latin typeface="AR BLANCA" panose="02000000000000000000" pitchFamily="2" charset="0"/>
              </a:rPr>
              <a:t>wycieczkę</a:t>
            </a:r>
            <a:r>
              <a:rPr lang="en-US" sz="6000" b="1" dirty="0">
                <a:latin typeface="AR BLANCA" panose="02000000000000000000" pitchFamily="2" charset="0"/>
              </a:rPr>
              <a:t> </a:t>
            </a:r>
            <a:r>
              <a:rPr lang="pl-PL" sz="6000" b="1" dirty="0">
                <a:latin typeface="AR BLANCA" panose="02000000000000000000" pitchFamily="2" charset="0"/>
              </a:rPr>
              <a:t/>
            </a:r>
            <a:br>
              <a:rPr lang="pl-PL" sz="6000" b="1" dirty="0">
                <a:latin typeface="AR BLANCA" panose="02000000000000000000" pitchFamily="2" charset="0"/>
              </a:rPr>
            </a:br>
            <a:r>
              <a:rPr lang="en-US" sz="6000" b="1" dirty="0">
                <a:latin typeface="AR BLANCA" panose="02000000000000000000" pitchFamily="2" charset="0"/>
              </a:rPr>
              <a:t>po </a:t>
            </a:r>
            <a:r>
              <a:rPr lang="en-US" sz="6000" b="1" dirty="0" err="1">
                <a:latin typeface="AR BLANCA" panose="02000000000000000000" pitchFamily="2" charset="0"/>
              </a:rPr>
              <a:t>Naszej</a:t>
            </a:r>
            <a:r>
              <a:rPr lang="en-US" sz="6000" b="1" dirty="0">
                <a:latin typeface="AR BLANCA" panose="02000000000000000000" pitchFamily="2" charset="0"/>
              </a:rPr>
              <a:t> </a:t>
            </a:r>
            <a:r>
              <a:rPr lang="en-US" sz="6000" b="1" dirty="0" err="1">
                <a:latin typeface="AR BLANCA" panose="02000000000000000000" pitchFamily="2" charset="0"/>
              </a:rPr>
              <a:t>szkole</a:t>
            </a:r>
            <a:endParaRPr lang="en-US" sz="6000" b="1" dirty="0">
              <a:latin typeface="AR BLANCA" panose="02000000000000000000" pitchFamily="2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B4C84DD-3A5A-450B-AE63-CBB4590677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r="1013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9330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2953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wewnątrz, sufit, kuchnia&#10;&#10;Opis wygenerowany automatycznie">
            <a:extLst>
              <a:ext uri="{FF2B5EF4-FFF2-40B4-BE49-F238E27FC236}">
                <a16:creationId xmlns:a16="http://schemas.microsoft.com/office/drawing/2014/main" id="{92D9D106-BE49-4F9F-8C5E-8A213CB5D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2" b="3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0991"/>
      </p:ext>
    </p:extLst>
  </p:cSld>
  <p:clrMapOvr>
    <a:masterClrMapping/>
  </p:clrMapOvr>
  <p:transition advClick="0" advTm="2953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wewnątrz, osoba, urządzenie, mikroskop&#10;&#10;Opis wygenerowany automatycznie">
            <a:extLst>
              <a:ext uri="{FF2B5EF4-FFF2-40B4-BE49-F238E27FC236}">
                <a16:creationId xmlns:a16="http://schemas.microsoft.com/office/drawing/2014/main" id="{B7144636-9D2D-4419-B190-2D4FE3DF9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4" b="124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50877"/>
      </p:ext>
    </p:extLst>
  </p:cSld>
  <p:clrMapOvr>
    <a:masterClrMapping/>
  </p:clrMapOvr>
  <p:transition advClick="0" advTm="2953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stół, wewnątrz, osoba&#10;&#10;Opis wygenerowany automatycznie">
            <a:extLst>
              <a:ext uri="{FF2B5EF4-FFF2-40B4-BE49-F238E27FC236}">
                <a16:creationId xmlns:a16="http://schemas.microsoft.com/office/drawing/2014/main" id="{FA9C0EE4-6EDE-4F42-9B5E-5304DE5F1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20342"/>
      </p:ext>
    </p:extLst>
  </p:cSld>
  <p:clrMapOvr>
    <a:masterClrMapping/>
  </p:clrMapOvr>
  <p:transition advClick="0" advTm="2953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wewnątrz, podłoże, sufit, stół&#10;&#10;Opis wygenerowany automatycznie">
            <a:extLst>
              <a:ext uri="{FF2B5EF4-FFF2-40B4-BE49-F238E27FC236}">
                <a16:creationId xmlns:a16="http://schemas.microsoft.com/office/drawing/2014/main" id="{D2768C06-4D8A-43C0-904B-88A6F5AA4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6" b="129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81905"/>
      </p:ext>
    </p:extLst>
  </p:cSld>
  <p:clrMapOvr>
    <a:masterClrMapping/>
  </p:clrMapOvr>
  <p:transition advClick="0" advTm="2953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wewnątrz, ściana, osoba, sufit&#10;&#10;Opis wygenerowany automatycznie">
            <a:extLst>
              <a:ext uri="{FF2B5EF4-FFF2-40B4-BE49-F238E27FC236}">
                <a16:creationId xmlns:a16="http://schemas.microsoft.com/office/drawing/2014/main" id="{12E2CD18-AB78-4FCF-BD9F-D94350F47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4" b="82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22047"/>
      </p:ext>
    </p:extLst>
  </p:cSld>
  <p:clrMapOvr>
    <a:masterClrMapping/>
  </p:clrMapOvr>
  <p:transition advClick="0" advTm="2953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stół, wewnątrz, okno, podłoże&#10;&#10;Opis wygenerowany automatycznie">
            <a:extLst>
              <a:ext uri="{FF2B5EF4-FFF2-40B4-BE49-F238E27FC236}">
                <a16:creationId xmlns:a16="http://schemas.microsoft.com/office/drawing/2014/main" id="{7601C11D-5D06-4D7A-9A03-3C8DD9763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8" b="115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80108"/>
      </p:ext>
    </p:extLst>
  </p:cSld>
  <p:clrMapOvr>
    <a:masterClrMapping/>
  </p:clrMapOvr>
  <p:transition advClick="0" advTm="2953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stół, wewnątrz, siedzi&#10;&#10;Opis wygenerowany automatycznie">
            <a:extLst>
              <a:ext uri="{FF2B5EF4-FFF2-40B4-BE49-F238E27FC236}">
                <a16:creationId xmlns:a16="http://schemas.microsoft.com/office/drawing/2014/main" id="{A08DE7F9-F462-4951-A2BA-01DD346BB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9" b="1138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35321"/>
      </p:ext>
    </p:extLst>
  </p:cSld>
  <p:clrMapOvr>
    <a:masterClrMapping/>
  </p:clrMapOvr>
  <p:transition advClick="0" advTm="2953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wewnątrz, stół, ściana&#10;&#10;Opis wygenerowany automatycznie">
            <a:extLst>
              <a:ext uri="{FF2B5EF4-FFF2-40B4-BE49-F238E27FC236}">
                <a16:creationId xmlns:a16="http://schemas.microsoft.com/office/drawing/2014/main" id="{15BB7B4C-89B8-4189-A9CC-40817E27F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99637"/>
      </p:ext>
    </p:extLst>
  </p:cSld>
  <p:clrMapOvr>
    <a:masterClrMapping/>
  </p:clrMapOvr>
  <p:transition advClick="0" advTm="2953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osoba, wewnątrz&#10;&#10;Opis wygenerowany automatycznie">
            <a:extLst>
              <a:ext uri="{FF2B5EF4-FFF2-40B4-BE49-F238E27FC236}">
                <a16:creationId xmlns:a16="http://schemas.microsoft.com/office/drawing/2014/main" id="{C3A90657-5AFD-4964-A5F6-73EDD2A7E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1" b="78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93175"/>
      </p:ext>
    </p:extLst>
  </p:cSld>
  <p:clrMapOvr>
    <a:masterClrMapping/>
  </p:clrMapOvr>
  <p:transition advClick="0" advTm="2953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ściana, wewnątrz, podłoże&#10;&#10;Opis wygenerowany automatycznie">
            <a:extLst>
              <a:ext uri="{FF2B5EF4-FFF2-40B4-BE49-F238E27FC236}">
                <a16:creationId xmlns:a16="http://schemas.microsoft.com/office/drawing/2014/main" id="{E9311F47-B9D2-4B3B-8F64-C8827203D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5" b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53994"/>
      </p:ext>
    </p:extLst>
  </p:cSld>
  <p:clrMapOvr>
    <a:masterClrMapping/>
  </p:clrMapOvr>
  <p:transition advClick="0" advTm="2953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wewnątrz, ściana, sufit, podłoże&#10;&#10;Opis wygenerowany automatycznie">
            <a:extLst>
              <a:ext uri="{FF2B5EF4-FFF2-40B4-BE49-F238E27FC236}">
                <a16:creationId xmlns:a16="http://schemas.microsoft.com/office/drawing/2014/main" id="{7AE1B8CF-488B-4E70-A3C3-9C01A399A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6" b="12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92376"/>
      </p:ext>
    </p:extLst>
  </p:cSld>
  <p:clrMapOvr>
    <a:masterClrMapping/>
  </p:clrMapOvr>
  <p:transition advClick="0" advTm="2953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wewnątrz, ściana, podłoże&#10;&#10;Opis wygenerowany automatycznie">
            <a:extLst>
              <a:ext uri="{FF2B5EF4-FFF2-40B4-BE49-F238E27FC236}">
                <a16:creationId xmlns:a16="http://schemas.microsoft.com/office/drawing/2014/main" id="{05961FD5-5219-4028-84D5-C38DE935B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95430"/>
      </p:ext>
    </p:extLst>
  </p:cSld>
  <p:clrMapOvr>
    <a:masterClrMapping/>
  </p:clrMapOvr>
  <p:transition advClick="0" advTm="2953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ściana, podłoże, wewnątrz, stojące&#10;&#10;Opis wygenerowany automatycznie">
            <a:extLst>
              <a:ext uri="{FF2B5EF4-FFF2-40B4-BE49-F238E27FC236}">
                <a16:creationId xmlns:a16="http://schemas.microsoft.com/office/drawing/2014/main" id="{8B1ED3A5-6720-4DBA-8900-6142812FE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08964"/>
      </p:ext>
    </p:extLst>
  </p:cSld>
  <p:clrMapOvr>
    <a:masterClrMapping/>
  </p:clrMapOvr>
  <p:transition advClick="0" advTm="2953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grupa, osoba, pozujący&#10;&#10;Opis wygenerowany automatycznie">
            <a:extLst>
              <a:ext uri="{FF2B5EF4-FFF2-40B4-BE49-F238E27FC236}">
                <a16:creationId xmlns:a16="http://schemas.microsoft.com/office/drawing/2014/main" id="{D40BE335-55F2-452D-8C1F-7A125DD01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6" b="23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92914"/>
      </p:ext>
    </p:extLst>
  </p:cSld>
  <p:clrMapOvr>
    <a:masterClrMapping/>
  </p:clrMapOvr>
  <p:transition advClick="0" advTm="2953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osoba, pozujący, grupa, osoby&#10;&#10;Opis wygenerowany automatycznie">
            <a:extLst>
              <a:ext uri="{FF2B5EF4-FFF2-40B4-BE49-F238E27FC236}">
                <a16:creationId xmlns:a16="http://schemas.microsoft.com/office/drawing/2014/main" id="{A39E4091-0EDA-474A-B35B-288CB606E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32176"/>
      </p:ext>
    </p:extLst>
  </p:cSld>
  <p:clrMapOvr>
    <a:masterClrMapping/>
  </p:clrMapOvr>
  <p:transition advClick="0" advTm="2953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osoba, pozujący, stojące, ściana&#10;&#10;Opis wygenerowany automatycznie">
            <a:extLst>
              <a:ext uri="{FF2B5EF4-FFF2-40B4-BE49-F238E27FC236}">
                <a16:creationId xmlns:a16="http://schemas.microsoft.com/office/drawing/2014/main" id="{61CEB07C-B9F0-4063-B30D-A3DC28E53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57842"/>
      </p:ext>
    </p:extLst>
  </p:cSld>
  <p:clrMapOvr>
    <a:masterClrMapping/>
  </p:clrMapOvr>
  <p:transition advClick="0" advTm="2953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, osoba, pozujący, grupa&#10;&#10;Opis wygenerowany automatycznie">
            <a:extLst>
              <a:ext uri="{FF2B5EF4-FFF2-40B4-BE49-F238E27FC236}">
                <a16:creationId xmlns:a16="http://schemas.microsoft.com/office/drawing/2014/main" id="{D2755FB8-F8C5-4424-9633-697139984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9" b="149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53820"/>
      </p:ext>
    </p:extLst>
  </p:cSld>
  <p:clrMapOvr>
    <a:masterClrMapping/>
  </p:clrMapOvr>
  <p:transition advClick="0" advTm="2953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F41B750-6A50-4CBA-AF87-9983C7680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" b="202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87907"/>
      </p:ext>
    </p:extLst>
  </p:cSld>
  <p:clrMapOvr>
    <a:masterClrMapping/>
  </p:clrMapOvr>
  <p:transition advClick="0" advTm="2953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AA8BF7DC-1484-4F9D-B67E-7A276B60B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2" b="169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17918"/>
      </p:ext>
    </p:extLst>
  </p:cSld>
  <p:clrMapOvr>
    <a:masterClrMapping/>
  </p:clrMapOvr>
  <p:transition advClick="0" advTm="2953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ED7DC2E9-E37A-4F3B-A0A5-36CD76AF9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4" b="51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2954"/>
      </p:ext>
    </p:extLst>
  </p:cSld>
  <p:clrMapOvr>
    <a:masterClrMapping/>
  </p:clrMapOvr>
  <p:transition advClick="0" advTm="2953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podłoże, wewnątrz&#10;&#10;Opis wygenerowany automatycznie">
            <a:extLst>
              <a:ext uri="{FF2B5EF4-FFF2-40B4-BE49-F238E27FC236}">
                <a16:creationId xmlns:a16="http://schemas.microsoft.com/office/drawing/2014/main" id="{1F6DC6B1-8FFF-49BA-9B7D-7B6A5EA4B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8" b="119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39170"/>
      </p:ext>
    </p:extLst>
  </p:cSld>
  <p:clrMapOvr>
    <a:masterClrMapping/>
  </p:clrMapOvr>
  <p:transition advClick="0" advTm="2953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ściana, wewnątrz, sufit&#10;&#10;Opis wygenerowany automatycznie">
            <a:extLst>
              <a:ext uri="{FF2B5EF4-FFF2-40B4-BE49-F238E27FC236}">
                <a16:creationId xmlns:a16="http://schemas.microsoft.com/office/drawing/2014/main" id="{8C3B1DE4-C2A7-4E8A-9338-CA2C6EE32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71162"/>
      </p:ext>
    </p:extLst>
  </p:cSld>
  <p:clrMapOvr>
    <a:masterClrMapping/>
  </p:clrMapOvr>
  <p:transition advClick="0" advTm="2953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podłoże, wewnątrz, stojące&#10;&#10;Opis wygenerowany automatycznie">
            <a:extLst>
              <a:ext uri="{FF2B5EF4-FFF2-40B4-BE49-F238E27FC236}">
                <a16:creationId xmlns:a16="http://schemas.microsoft.com/office/drawing/2014/main" id="{FD19C279-3B8C-45EA-B85B-E667647BF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3" b="120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41316"/>
      </p:ext>
    </p:extLst>
  </p:cSld>
  <p:clrMapOvr>
    <a:masterClrMapping/>
  </p:clrMapOvr>
  <p:transition advClick="0" advTm="2953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osoba, wewnątrz, pomieszczenie, sufit&#10;&#10;Opis wygenerowany automatycznie">
            <a:extLst>
              <a:ext uri="{FF2B5EF4-FFF2-40B4-BE49-F238E27FC236}">
                <a16:creationId xmlns:a16="http://schemas.microsoft.com/office/drawing/2014/main" id="{73390BBA-FA81-422B-81D1-05855A54C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29666"/>
      </p:ext>
    </p:extLst>
  </p:cSld>
  <p:clrMapOvr>
    <a:masterClrMapping/>
  </p:clrMapOvr>
  <p:transition advClick="0" advTm="2953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19B5BBB-4B2A-4770-9E88-FDBEEF037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30835"/>
      </p:ext>
    </p:extLst>
  </p:cSld>
  <p:clrMapOvr>
    <a:masterClrMapping/>
  </p:clrMapOvr>
  <p:transition advClick="0" advTm="2953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podłoże, sufit, wewnątrz, noc&#10;&#10;Opis wygenerowany automatycznie">
            <a:extLst>
              <a:ext uri="{FF2B5EF4-FFF2-40B4-BE49-F238E27FC236}">
                <a16:creationId xmlns:a16="http://schemas.microsoft.com/office/drawing/2014/main" id="{42C329EF-1E4F-4817-BD7E-E652C7899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9" b="50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94663"/>
      </p:ext>
    </p:extLst>
  </p:cSld>
  <p:clrMapOvr>
    <a:masterClrMapping/>
  </p:clrMapOvr>
  <p:transition advClick="0" advTm="2953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wewnątrz, podłoże, sufit, ściana&#10;&#10;Opis wygenerowany automatycznie">
            <a:extLst>
              <a:ext uri="{FF2B5EF4-FFF2-40B4-BE49-F238E27FC236}">
                <a16:creationId xmlns:a16="http://schemas.microsoft.com/office/drawing/2014/main" id="{E1EEFBC2-7DFA-42A2-863F-EAA4D11129E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2" b="7032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87711"/>
      </p:ext>
    </p:extLst>
  </p:cSld>
  <p:clrMapOvr>
    <a:masterClrMapping/>
  </p:clrMapOvr>
  <p:transition advClick="0" advTm="2953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wewnątrz, podłoże, sufit, budynek&#10;&#10;Opis wygenerowany automatycznie">
            <a:extLst>
              <a:ext uri="{FF2B5EF4-FFF2-40B4-BE49-F238E27FC236}">
                <a16:creationId xmlns:a16="http://schemas.microsoft.com/office/drawing/2014/main" id="{11B9E0AE-4345-411B-A913-EFE369521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9" b="127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85166"/>
      </p:ext>
    </p:extLst>
  </p:cSld>
  <p:clrMapOvr>
    <a:masterClrMapping/>
  </p:clrMapOvr>
  <p:transition advClick="0" advTm="2953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budynek, wewnątrz, sufit, podłoże&#10;&#10;Opis wygenerowany automatycznie">
            <a:extLst>
              <a:ext uri="{FF2B5EF4-FFF2-40B4-BE49-F238E27FC236}">
                <a16:creationId xmlns:a16="http://schemas.microsoft.com/office/drawing/2014/main" id="{E73D19C0-A7B6-4B41-9233-8C66034A7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0" b="126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50838"/>
      </p:ext>
    </p:extLst>
  </p:cSld>
  <p:clrMapOvr>
    <a:masterClrMapping/>
  </p:clrMapOvr>
  <p:transition advClick="0" advTm="2953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D4CFF30-E2FC-41E3-899C-BF31DBFE2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2" b="15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14305"/>
      </p:ext>
    </p:extLst>
  </p:cSld>
  <p:clrMapOvr>
    <a:masterClrMapping/>
  </p:clrMapOvr>
  <p:transition advClick="0" advTm="2953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wewnątrz, ściana, sufit, zielony&#10;&#10;Opis wygenerowany automatycznie">
            <a:extLst>
              <a:ext uri="{FF2B5EF4-FFF2-40B4-BE49-F238E27FC236}">
                <a16:creationId xmlns:a16="http://schemas.microsoft.com/office/drawing/2014/main" id="{921CC539-B70A-4708-B7D2-7F9B81067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58298"/>
      </p:ext>
    </p:extLst>
  </p:cSld>
  <p:clrMapOvr>
    <a:masterClrMapping/>
  </p:clrMapOvr>
  <p:transition advClick="0" advTm="2953">
    <p:fade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31</Words>
  <Application>Microsoft Office PowerPoint</Application>
  <PresentationFormat>Panoramiczny</PresentationFormat>
  <Paragraphs>12</Paragraphs>
  <Slides>43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8" baseType="lpstr">
      <vt:lpstr>AR BLANCA</vt:lpstr>
      <vt:lpstr>Arial</vt:lpstr>
      <vt:lpstr>Calibri</vt:lpstr>
      <vt:lpstr>Calibri Light</vt:lpstr>
      <vt:lpstr>Motyw pakietu Office</vt:lpstr>
      <vt:lpstr>Zespół Szkół Odzieżowych  nr 1 w Krakowie</vt:lpstr>
      <vt:lpstr>Zapraszamy  na  wycieczkę  po Naszej szkole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Zespół Szkół Odzieżowych  nr 1 w Krakowie</dc:title>
  <dc:creator>Pan Meffki</dc:creator>
  <cp:lastModifiedBy>Michal Kuś</cp:lastModifiedBy>
  <cp:revision>4</cp:revision>
  <dcterms:created xsi:type="dcterms:W3CDTF">2021-02-28T17:33:48Z</dcterms:created>
  <dcterms:modified xsi:type="dcterms:W3CDTF">2021-03-17T10:12:42Z</dcterms:modified>
</cp:coreProperties>
</file>