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7" r:id="rId2"/>
    <p:sldId id="267" r:id="rId3"/>
    <p:sldId id="268" r:id="rId4"/>
    <p:sldId id="269" r:id="rId5"/>
    <p:sldId id="271" r:id="rId6"/>
    <p:sldId id="272" r:id="rId7"/>
    <p:sldId id="273" r:id="rId8"/>
    <p:sldId id="275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6A2"/>
    <a:srgbClr val="FED9C2"/>
    <a:srgbClr val="FEE5D6"/>
    <a:srgbClr val="FDD7BF"/>
    <a:srgbClr val="FDCBAD"/>
    <a:srgbClr val="F9D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4EBA02-B5C5-4BCF-8291-5F22E6C4E8AF}" v="436" dt="2021-02-04T10:28:12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Ľudmila Sulačeková" userId="afddcbb94a07c46d" providerId="LiveId" clId="{894EBA02-B5C5-4BCF-8291-5F22E6C4E8AF}"/>
    <pc:docChg chg="undo custSel addSld modSld sldOrd">
      <pc:chgData name="Ľudmila Sulačeková" userId="afddcbb94a07c46d" providerId="LiveId" clId="{894EBA02-B5C5-4BCF-8291-5F22E6C4E8AF}" dt="2021-02-04T10:28:18.729" v="1105" actId="1038"/>
      <pc:docMkLst>
        <pc:docMk/>
      </pc:docMkLst>
      <pc:sldChg chg="addSp modSp mod ord setBg modAnim">
        <pc:chgData name="Ľudmila Sulačeková" userId="afddcbb94a07c46d" providerId="LiveId" clId="{894EBA02-B5C5-4BCF-8291-5F22E6C4E8AF}" dt="2021-02-03T14:09:10.705" v="116" actId="20577"/>
        <pc:sldMkLst>
          <pc:docMk/>
          <pc:sldMk cId="1138046038" sldId="258"/>
        </pc:sldMkLst>
        <pc:spChg chg="add mod">
          <ac:chgData name="Ľudmila Sulačeková" userId="afddcbb94a07c46d" providerId="LiveId" clId="{894EBA02-B5C5-4BCF-8291-5F22E6C4E8AF}" dt="2021-02-03T14:04:46.784" v="42" actId="1037"/>
          <ac:spMkLst>
            <pc:docMk/>
            <pc:sldMk cId="1138046038" sldId="258"/>
            <ac:spMk id="4" creationId="{009FF2D7-40A5-4419-ACBA-45A3FFF30E6D}"/>
          </ac:spMkLst>
        </pc:spChg>
        <pc:spChg chg="add mod">
          <ac:chgData name="Ľudmila Sulačeková" userId="afddcbb94a07c46d" providerId="LiveId" clId="{894EBA02-B5C5-4BCF-8291-5F22E6C4E8AF}" dt="2021-02-03T14:09:10.705" v="116" actId="20577"/>
          <ac:spMkLst>
            <pc:docMk/>
            <pc:sldMk cId="1138046038" sldId="258"/>
            <ac:spMk id="7" creationId="{3427E7A3-09A9-48F9-AF8C-A0F771EFFFFD}"/>
          </ac:spMkLst>
        </pc:spChg>
        <pc:spChg chg="add">
          <ac:chgData name="Ľudmila Sulačeková" userId="afddcbb94a07c46d" providerId="LiveId" clId="{894EBA02-B5C5-4BCF-8291-5F22E6C4E8AF}" dt="2021-02-03T14:02:55.876" v="19" actId="26606"/>
          <ac:spMkLst>
            <pc:docMk/>
            <pc:sldMk cId="1138046038" sldId="258"/>
            <ac:spMk id="8" creationId="{BC4A0336-662C-41C3-8DC8-3104A1694777}"/>
          </ac:spMkLst>
        </pc:spChg>
        <pc:spChg chg="add">
          <ac:chgData name="Ľudmila Sulačeková" userId="afddcbb94a07c46d" providerId="LiveId" clId="{894EBA02-B5C5-4BCF-8291-5F22E6C4E8AF}" dt="2021-02-03T14:02:55.876" v="19" actId="26606"/>
          <ac:spMkLst>
            <pc:docMk/>
            <pc:sldMk cId="1138046038" sldId="258"/>
            <ac:spMk id="10" creationId="{2DCE276B-0B93-4C78-A08A-FC34B55FDECA}"/>
          </ac:spMkLst>
        </pc:spChg>
        <pc:spChg chg="add mod">
          <ac:chgData name="Ľudmila Sulačeková" userId="afddcbb94a07c46d" providerId="LiveId" clId="{894EBA02-B5C5-4BCF-8291-5F22E6C4E8AF}" dt="2021-02-03T14:03:42.344" v="23" actId="1076"/>
          <ac:spMkLst>
            <pc:docMk/>
            <pc:sldMk cId="1138046038" sldId="258"/>
            <ac:spMk id="11" creationId="{275095CA-5F72-437C-B4F8-0E844B53BD2D}"/>
          </ac:spMkLst>
        </pc:spChg>
        <pc:spChg chg="add">
          <ac:chgData name="Ľudmila Sulačeková" userId="afddcbb94a07c46d" providerId="LiveId" clId="{894EBA02-B5C5-4BCF-8291-5F22E6C4E8AF}" dt="2021-02-03T14:02:55.876" v="19" actId="26606"/>
          <ac:spMkLst>
            <pc:docMk/>
            <pc:sldMk cId="1138046038" sldId="258"/>
            <ac:spMk id="12" creationId="{D644BC4D-DFA6-46C1-B30A-1439A51957BC}"/>
          </ac:spMkLst>
        </pc:spChg>
        <pc:spChg chg="add mod">
          <ac:chgData name="Ľudmila Sulačeková" userId="afddcbb94a07c46d" providerId="LiveId" clId="{894EBA02-B5C5-4BCF-8291-5F22E6C4E8AF}" dt="2021-02-03T14:05:02.152" v="49" actId="1036"/>
          <ac:spMkLst>
            <pc:docMk/>
            <pc:sldMk cId="1138046038" sldId="258"/>
            <ac:spMk id="13" creationId="{A4888666-24DC-4116-9B8A-22E8B08AD587}"/>
          </ac:spMkLst>
        </pc:spChg>
        <pc:spChg chg="add mod">
          <ac:chgData name="Ľudmila Sulačeková" userId="afddcbb94a07c46d" providerId="LiveId" clId="{894EBA02-B5C5-4BCF-8291-5F22E6C4E8AF}" dt="2021-02-03T14:05:11.035" v="52" actId="1076"/>
          <ac:spMkLst>
            <pc:docMk/>
            <pc:sldMk cId="1138046038" sldId="258"/>
            <ac:spMk id="14" creationId="{78143C18-15F4-4552-B40B-B16A19A6A851}"/>
          </ac:spMkLst>
        </pc:spChg>
        <pc:spChg chg="add mod">
          <ac:chgData name="Ľudmila Sulačeková" userId="afddcbb94a07c46d" providerId="LiveId" clId="{894EBA02-B5C5-4BCF-8291-5F22E6C4E8AF}" dt="2021-02-03T14:05:20.412" v="54" actId="1076"/>
          <ac:spMkLst>
            <pc:docMk/>
            <pc:sldMk cId="1138046038" sldId="258"/>
            <ac:spMk id="15" creationId="{5BDA5345-D3E1-40C7-AA20-5A5A68971570}"/>
          </ac:spMkLst>
        </pc:spChg>
        <pc:spChg chg="add mod">
          <ac:chgData name="Ľudmila Sulačeková" userId="afddcbb94a07c46d" providerId="LiveId" clId="{894EBA02-B5C5-4BCF-8291-5F22E6C4E8AF}" dt="2021-02-03T14:05:33.590" v="65" actId="1036"/>
          <ac:spMkLst>
            <pc:docMk/>
            <pc:sldMk cId="1138046038" sldId="258"/>
            <ac:spMk id="16" creationId="{2401962D-6697-4EF3-8B73-22110B21B2EA}"/>
          </ac:spMkLst>
        </pc:spChg>
        <pc:spChg chg="add mod">
          <ac:chgData name="Ľudmila Sulačeková" userId="afddcbb94a07c46d" providerId="LiveId" clId="{894EBA02-B5C5-4BCF-8291-5F22E6C4E8AF}" dt="2021-02-03T14:05:42.988" v="69" actId="1038"/>
          <ac:spMkLst>
            <pc:docMk/>
            <pc:sldMk cId="1138046038" sldId="258"/>
            <ac:spMk id="17" creationId="{8E36FEBD-A48B-49E7-BD59-B10922D84FB0}"/>
          </ac:spMkLst>
        </pc:spChg>
        <pc:spChg chg="add mod">
          <ac:chgData name="Ľudmila Sulačeková" userId="afddcbb94a07c46d" providerId="LiveId" clId="{894EBA02-B5C5-4BCF-8291-5F22E6C4E8AF}" dt="2021-02-03T14:05:57.819" v="76" actId="1036"/>
          <ac:spMkLst>
            <pc:docMk/>
            <pc:sldMk cId="1138046038" sldId="258"/>
            <ac:spMk id="18" creationId="{5650EA50-1548-4D27-8D0D-C15ADD18F15F}"/>
          </ac:spMkLst>
        </pc:spChg>
        <pc:spChg chg="add mod">
          <ac:chgData name="Ľudmila Sulačeková" userId="afddcbb94a07c46d" providerId="LiveId" clId="{894EBA02-B5C5-4BCF-8291-5F22E6C4E8AF}" dt="2021-02-03T14:06:08.952" v="81" actId="1036"/>
          <ac:spMkLst>
            <pc:docMk/>
            <pc:sldMk cId="1138046038" sldId="258"/>
            <ac:spMk id="19" creationId="{38789192-7BC1-42DB-A7C6-4BD4DD74898B}"/>
          </ac:spMkLst>
        </pc:spChg>
        <pc:spChg chg="add mod">
          <ac:chgData name="Ľudmila Sulačeková" userId="afddcbb94a07c46d" providerId="LiveId" clId="{894EBA02-B5C5-4BCF-8291-5F22E6C4E8AF}" dt="2021-02-03T14:06:17.569" v="86" actId="1036"/>
          <ac:spMkLst>
            <pc:docMk/>
            <pc:sldMk cId="1138046038" sldId="258"/>
            <ac:spMk id="20" creationId="{CADCC39D-5FCF-41A4-AFEE-ED36B40D6F95}"/>
          </ac:spMkLst>
        </pc:spChg>
        <pc:spChg chg="add mod">
          <ac:chgData name="Ľudmila Sulačeková" userId="afddcbb94a07c46d" providerId="LiveId" clId="{894EBA02-B5C5-4BCF-8291-5F22E6C4E8AF}" dt="2021-02-03T14:06:31.672" v="103" actId="1037"/>
          <ac:spMkLst>
            <pc:docMk/>
            <pc:sldMk cId="1138046038" sldId="258"/>
            <ac:spMk id="21" creationId="{87377443-4335-4DB9-BA4B-394A3835A648}"/>
          </ac:spMkLst>
        </pc:spChg>
        <pc:picChg chg="add mod modCrop">
          <ac:chgData name="Ľudmila Sulačeková" userId="afddcbb94a07c46d" providerId="LiveId" clId="{894EBA02-B5C5-4BCF-8291-5F22E6C4E8AF}" dt="2021-02-03T14:04:10.671" v="29" actId="1076"/>
          <ac:picMkLst>
            <pc:docMk/>
            <pc:sldMk cId="1138046038" sldId="258"/>
            <ac:picMk id="3" creationId="{CE83B8F9-0D1F-4CC8-B6D0-3BE7D879F00A}"/>
          </ac:picMkLst>
        </pc:picChg>
        <pc:picChg chg="add mod">
          <ac:chgData name="Ľudmila Sulačeková" userId="afddcbb94a07c46d" providerId="LiveId" clId="{894EBA02-B5C5-4BCF-8291-5F22E6C4E8AF}" dt="2021-02-03T14:03:42.344" v="23" actId="1076"/>
          <ac:picMkLst>
            <pc:docMk/>
            <pc:sldMk cId="1138046038" sldId="258"/>
            <ac:picMk id="9" creationId="{280D52F6-AB19-42EA-BCC4-BA2A9204557C}"/>
          </ac:picMkLst>
        </pc:picChg>
      </pc:sldChg>
      <pc:sldChg chg="modSp add mod">
        <pc:chgData name="Ľudmila Sulačeková" userId="afddcbb94a07c46d" providerId="LiveId" clId="{894EBA02-B5C5-4BCF-8291-5F22E6C4E8AF}" dt="2021-02-03T14:02:02.008" v="17" actId="1038"/>
        <pc:sldMkLst>
          <pc:docMk/>
          <pc:sldMk cId="1079905067" sldId="267"/>
        </pc:sldMkLst>
        <pc:spChg chg="mod">
          <ac:chgData name="Ľudmila Sulačeková" userId="afddcbb94a07c46d" providerId="LiveId" clId="{894EBA02-B5C5-4BCF-8291-5F22E6C4E8AF}" dt="2021-02-03T14:02:02.008" v="17" actId="1038"/>
          <ac:spMkLst>
            <pc:docMk/>
            <pc:sldMk cId="1079905067" sldId="267"/>
            <ac:spMk id="2" creationId="{4460BC1A-EBD8-4032-A1FE-D7FDA5D95A82}"/>
          </ac:spMkLst>
        </pc:spChg>
        <pc:spChg chg="mod">
          <ac:chgData name="Ľudmila Sulačeková" userId="afddcbb94a07c46d" providerId="LiveId" clId="{894EBA02-B5C5-4BCF-8291-5F22E6C4E8AF}" dt="2021-02-03T14:02:02.008" v="17" actId="1038"/>
          <ac:spMkLst>
            <pc:docMk/>
            <pc:sldMk cId="1079905067" sldId="267"/>
            <ac:spMk id="35" creationId="{30983203-EA18-4209-9128-C746794D7EB1}"/>
          </ac:spMkLst>
        </pc:spChg>
        <pc:spChg chg="mod">
          <ac:chgData name="Ľudmila Sulačeková" userId="afddcbb94a07c46d" providerId="LiveId" clId="{894EBA02-B5C5-4BCF-8291-5F22E6C4E8AF}" dt="2021-02-03T14:02:02.008" v="17" actId="1038"/>
          <ac:spMkLst>
            <pc:docMk/>
            <pc:sldMk cId="1079905067" sldId="267"/>
            <ac:spMk id="36" creationId="{E9494B0E-3D4A-422F-9ABC-94F53BCF7841}"/>
          </ac:spMkLst>
        </pc:spChg>
        <pc:spChg chg="mod">
          <ac:chgData name="Ľudmila Sulačeková" userId="afddcbb94a07c46d" providerId="LiveId" clId="{894EBA02-B5C5-4BCF-8291-5F22E6C4E8AF}" dt="2021-02-03T14:01:52.505" v="5" actId="1076"/>
          <ac:spMkLst>
            <pc:docMk/>
            <pc:sldMk cId="1079905067" sldId="267"/>
            <ac:spMk id="37" creationId="{6D438DD7-1A8F-4C86-AC98-708442638D6B}"/>
          </ac:spMkLst>
        </pc:spChg>
      </pc:sldChg>
      <pc:sldChg chg="addSp delSp modSp new mod setBg modAnim">
        <pc:chgData name="Ľudmila Sulačeková" userId="afddcbb94a07c46d" providerId="LiveId" clId="{894EBA02-B5C5-4BCF-8291-5F22E6C4E8AF}" dt="2021-02-03T14:11:51.313" v="167" actId="1076"/>
        <pc:sldMkLst>
          <pc:docMk/>
          <pc:sldMk cId="1518337790" sldId="268"/>
        </pc:sldMkLst>
        <pc:spChg chg="add del">
          <ac:chgData name="Ľudmila Sulačeková" userId="afddcbb94a07c46d" providerId="LiveId" clId="{894EBA02-B5C5-4BCF-8291-5F22E6C4E8AF}" dt="2021-02-03T14:08:44.912" v="111" actId="26606"/>
          <ac:spMkLst>
            <pc:docMk/>
            <pc:sldMk cId="1518337790" sldId="268"/>
            <ac:spMk id="5" creationId="{ACEDC033-8DAA-4024-87F5-57430053AE84}"/>
          </ac:spMkLst>
        </pc:spChg>
        <pc:spChg chg="add del">
          <ac:chgData name="Ľudmila Sulačeková" userId="afddcbb94a07c46d" providerId="LiveId" clId="{894EBA02-B5C5-4BCF-8291-5F22E6C4E8AF}" dt="2021-02-03T14:08:44.912" v="111" actId="26606"/>
          <ac:spMkLst>
            <pc:docMk/>
            <pc:sldMk cId="1518337790" sldId="268"/>
            <ac:spMk id="6" creationId="{D584A691-C497-4066-927B-46560195E11F}"/>
          </ac:spMkLst>
        </pc:spChg>
        <pc:spChg chg="add del">
          <ac:chgData name="Ľudmila Sulačeková" userId="afddcbb94a07c46d" providerId="LiveId" clId="{894EBA02-B5C5-4BCF-8291-5F22E6C4E8AF}" dt="2021-02-03T14:08:44.912" v="111" actId="26606"/>
          <ac:spMkLst>
            <pc:docMk/>
            <pc:sldMk cId="1518337790" sldId="268"/>
            <ac:spMk id="7" creationId="{85142CA2-DBFB-4161-ABDF-E87C86881F99}"/>
          </ac:spMkLst>
        </pc:spChg>
        <pc:spChg chg="add del">
          <ac:chgData name="Ľudmila Sulačeková" userId="afddcbb94a07c46d" providerId="LiveId" clId="{894EBA02-B5C5-4BCF-8291-5F22E6C4E8AF}" dt="2021-02-03T14:08:28.647" v="107" actId="26606"/>
          <ac:spMkLst>
            <pc:docMk/>
            <pc:sldMk cId="1518337790" sldId="268"/>
            <ac:spMk id="8" creationId="{55B5583F-9936-4BDA-ACE1-E24A66B94C86}"/>
          </ac:spMkLst>
        </pc:spChg>
        <pc:spChg chg="add">
          <ac:chgData name="Ľudmila Sulačeková" userId="afddcbb94a07c46d" providerId="LiveId" clId="{894EBA02-B5C5-4BCF-8291-5F22E6C4E8AF}" dt="2021-02-03T14:08:52.661" v="112" actId="26606"/>
          <ac:spMkLst>
            <pc:docMk/>
            <pc:sldMk cId="1518337790" sldId="268"/>
            <ac:spMk id="9" creationId="{ACEDC033-8DAA-4024-87F5-57430053AE84}"/>
          </ac:spMkLst>
        </pc:spChg>
        <pc:spChg chg="add del">
          <ac:chgData name="Ľudmila Sulačeková" userId="afddcbb94a07c46d" providerId="LiveId" clId="{894EBA02-B5C5-4BCF-8291-5F22E6C4E8AF}" dt="2021-02-03T14:08:28.647" v="107" actId="26606"/>
          <ac:spMkLst>
            <pc:docMk/>
            <pc:sldMk cId="1518337790" sldId="268"/>
            <ac:spMk id="10" creationId="{675AF5A1-4884-4FBA-B1BB-80A2939EA21A}"/>
          </ac:spMkLst>
        </pc:spChg>
        <pc:spChg chg="add">
          <ac:chgData name="Ľudmila Sulačeková" userId="afddcbb94a07c46d" providerId="LiveId" clId="{894EBA02-B5C5-4BCF-8291-5F22E6C4E8AF}" dt="2021-02-03T14:08:52.661" v="112" actId="26606"/>
          <ac:spMkLst>
            <pc:docMk/>
            <pc:sldMk cId="1518337790" sldId="268"/>
            <ac:spMk id="11" creationId="{D584A691-C497-4066-927B-46560195E11F}"/>
          </ac:spMkLst>
        </pc:spChg>
        <pc:spChg chg="add del">
          <ac:chgData name="Ľudmila Sulačeková" userId="afddcbb94a07c46d" providerId="LiveId" clId="{894EBA02-B5C5-4BCF-8291-5F22E6C4E8AF}" dt="2021-02-03T14:08:28.647" v="107" actId="26606"/>
          <ac:spMkLst>
            <pc:docMk/>
            <pc:sldMk cId="1518337790" sldId="268"/>
            <ac:spMk id="12" creationId="{5A8C16DA-E452-4500-B803-5D451BB091A3}"/>
          </ac:spMkLst>
        </pc:spChg>
        <pc:spChg chg="add">
          <ac:chgData name="Ľudmila Sulačeková" userId="afddcbb94a07c46d" providerId="LiveId" clId="{894EBA02-B5C5-4BCF-8291-5F22E6C4E8AF}" dt="2021-02-03T14:08:52.661" v="112" actId="26606"/>
          <ac:spMkLst>
            <pc:docMk/>
            <pc:sldMk cId="1518337790" sldId="268"/>
            <ac:spMk id="13" creationId="{85142CA2-DBFB-4161-ABDF-E87C86881F99}"/>
          </ac:spMkLst>
        </pc:spChg>
        <pc:spChg chg="add del">
          <ac:chgData name="Ľudmila Sulačeková" userId="afddcbb94a07c46d" providerId="LiveId" clId="{894EBA02-B5C5-4BCF-8291-5F22E6C4E8AF}" dt="2021-02-03T14:08:32.466" v="109" actId="26606"/>
          <ac:spMkLst>
            <pc:docMk/>
            <pc:sldMk cId="1518337790" sldId="268"/>
            <ac:spMk id="14" creationId="{ACEDC033-8DAA-4024-87F5-57430053AE84}"/>
          </ac:spMkLst>
        </pc:spChg>
        <pc:spChg chg="add del">
          <ac:chgData name="Ľudmila Sulačeková" userId="afddcbb94a07c46d" providerId="LiveId" clId="{894EBA02-B5C5-4BCF-8291-5F22E6C4E8AF}" dt="2021-02-03T14:08:32.466" v="109" actId="26606"/>
          <ac:spMkLst>
            <pc:docMk/>
            <pc:sldMk cId="1518337790" sldId="268"/>
            <ac:spMk id="15" creationId="{D584A691-C497-4066-927B-46560195E11F}"/>
          </ac:spMkLst>
        </pc:spChg>
        <pc:spChg chg="add del">
          <ac:chgData name="Ľudmila Sulačeková" userId="afddcbb94a07c46d" providerId="LiveId" clId="{894EBA02-B5C5-4BCF-8291-5F22E6C4E8AF}" dt="2021-02-03T14:08:32.466" v="109" actId="26606"/>
          <ac:spMkLst>
            <pc:docMk/>
            <pc:sldMk cId="1518337790" sldId="268"/>
            <ac:spMk id="16" creationId="{619A6F3B-F0D9-4CB0-B8A1-B84B57852C61}"/>
          </ac:spMkLst>
        </pc:spChg>
        <pc:spChg chg="add mod">
          <ac:chgData name="Ľudmila Sulačeková" userId="afddcbb94a07c46d" providerId="LiveId" clId="{894EBA02-B5C5-4BCF-8291-5F22E6C4E8AF}" dt="2021-02-03T14:11:36.174" v="163" actId="20577"/>
          <ac:spMkLst>
            <pc:docMk/>
            <pc:sldMk cId="1518337790" sldId="268"/>
            <ac:spMk id="17" creationId="{2E4B05E3-A246-4295-A3A1-FA3431FEA548}"/>
          </ac:spMkLst>
        </pc:spChg>
        <pc:spChg chg="add mod">
          <ac:chgData name="Ľudmila Sulačeková" userId="afddcbb94a07c46d" providerId="LiveId" clId="{894EBA02-B5C5-4BCF-8291-5F22E6C4E8AF}" dt="2021-02-03T14:09:32.178" v="119" actId="1076"/>
          <ac:spMkLst>
            <pc:docMk/>
            <pc:sldMk cId="1518337790" sldId="268"/>
            <ac:spMk id="19" creationId="{D235EC05-4724-4F68-AD1E-ECDBE4ACC43B}"/>
          </ac:spMkLst>
        </pc:spChg>
        <pc:spChg chg="add mod">
          <ac:chgData name="Ľudmila Sulačeková" userId="afddcbb94a07c46d" providerId="LiveId" clId="{894EBA02-B5C5-4BCF-8291-5F22E6C4E8AF}" dt="2021-02-03T14:10:02.464" v="133" actId="1035"/>
          <ac:spMkLst>
            <pc:docMk/>
            <pc:sldMk cId="1518337790" sldId="268"/>
            <ac:spMk id="20" creationId="{63BD5207-3F55-43CC-9B9A-E494EA77477F}"/>
          </ac:spMkLst>
        </pc:spChg>
        <pc:spChg chg="add mod">
          <ac:chgData name="Ľudmila Sulačeková" userId="afddcbb94a07c46d" providerId="LiveId" clId="{894EBA02-B5C5-4BCF-8291-5F22E6C4E8AF}" dt="2021-02-03T14:10:08.878" v="135" actId="1076"/>
          <ac:spMkLst>
            <pc:docMk/>
            <pc:sldMk cId="1518337790" sldId="268"/>
            <ac:spMk id="21" creationId="{6D1CB83B-8B5D-4D9B-8E59-D3C74AA7688D}"/>
          </ac:spMkLst>
        </pc:spChg>
        <pc:spChg chg="add mod">
          <ac:chgData name="Ľudmila Sulačeková" userId="afddcbb94a07c46d" providerId="LiveId" clId="{894EBA02-B5C5-4BCF-8291-5F22E6C4E8AF}" dt="2021-02-03T14:10:15.684" v="143" actId="1036"/>
          <ac:spMkLst>
            <pc:docMk/>
            <pc:sldMk cId="1518337790" sldId="268"/>
            <ac:spMk id="22" creationId="{AEA41EB1-8E90-4963-BEC4-C1C8438C11E1}"/>
          </ac:spMkLst>
        </pc:spChg>
        <pc:spChg chg="add mod">
          <ac:chgData name="Ľudmila Sulačeková" userId="afddcbb94a07c46d" providerId="LiveId" clId="{894EBA02-B5C5-4BCF-8291-5F22E6C4E8AF}" dt="2021-02-03T14:10:21.148" v="145" actId="1076"/>
          <ac:spMkLst>
            <pc:docMk/>
            <pc:sldMk cId="1518337790" sldId="268"/>
            <ac:spMk id="23" creationId="{E8499465-F03D-44B6-87F8-51C2F2146679}"/>
          </ac:spMkLst>
        </pc:spChg>
        <pc:spChg chg="add mod">
          <ac:chgData name="Ľudmila Sulačeková" userId="afddcbb94a07c46d" providerId="LiveId" clId="{894EBA02-B5C5-4BCF-8291-5F22E6C4E8AF}" dt="2021-02-03T14:10:28.929" v="152" actId="1037"/>
          <ac:spMkLst>
            <pc:docMk/>
            <pc:sldMk cId="1518337790" sldId="268"/>
            <ac:spMk id="24" creationId="{3C337B7D-A87D-46F5-B7F6-5A458BEE2623}"/>
          </ac:spMkLst>
        </pc:spChg>
        <pc:spChg chg="add mod">
          <ac:chgData name="Ľudmila Sulačeková" userId="afddcbb94a07c46d" providerId="LiveId" clId="{894EBA02-B5C5-4BCF-8291-5F22E6C4E8AF}" dt="2021-02-03T14:10:34.387" v="154" actId="1076"/>
          <ac:spMkLst>
            <pc:docMk/>
            <pc:sldMk cId="1518337790" sldId="268"/>
            <ac:spMk id="25" creationId="{BEBC8DE4-8E4A-491C-91B5-902DC6EA3623}"/>
          </ac:spMkLst>
        </pc:spChg>
        <pc:spChg chg="add mod">
          <ac:chgData name="Ľudmila Sulačeková" userId="afddcbb94a07c46d" providerId="LiveId" clId="{894EBA02-B5C5-4BCF-8291-5F22E6C4E8AF}" dt="2021-02-03T14:10:41.725" v="161" actId="1037"/>
          <ac:spMkLst>
            <pc:docMk/>
            <pc:sldMk cId="1518337790" sldId="268"/>
            <ac:spMk id="26" creationId="{6A23A3BD-CF18-43D2-95E9-41F23FF5BE74}"/>
          </ac:spMkLst>
        </pc:spChg>
        <pc:picChg chg="add mod">
          <ac:chgData name="Ľudmila Sulačeková" userId="afddcbb94a07c46d" providerId="LiveId" clId="{894EBA02-B5C5-4BCF-8291-5F22E6C4E8AF}" dt="2021-02-03T14:11:51.313" v="167" actId="1076"/>
          <ac:picMkLst>
            <pc:docMk/>
            <pc:sldMk cId="1518337790" sldId="268"/>
            <ac:picMk id="3" creationId="{C090E9CA-7DF9-4E3A-931C-DD07B159E1E9}"/>
          </ac:picMkLst>
        </pc:picChg>
        <pc:picChg chg="add mod">
          <ac:chgData name="Ľudmila Sulačeková" userId="afddcbb94a07c46d" providerId="LiveId" clId="{894EBA02-B5C5-4BCF-8291-5F22E6C4E8AF}" dt="2021-02-03T14:09:32.178" v="119" actId="1076"/>
          <ac:picMkLst>
            <pc:docMk/>
            <pc:sldMk cId="1518337790" sldId="268"/>
            <ac:picMk id="18" creationId="{3A45B016-C738-43C9-90F3-2DF9A1F46401}"/>
          </ac:picMkLst>
        </pc:picChg>
      </pc:sldChg>
      <pc:sldChg chg="addSp modSp new mod setBg modAnim">
        <pc:chgData name="Ľudmila Sulačeková" userId="afddcbb94a07c46d" providerId="LiveId" clId="{894EBA02-B5C5-4BCF-8291-5F22E6C4E8AF}" dt="2021-02-03T14:16:43.611" v="300" actId="1038"/>
        <pc:sldMkLst>
          <pc:docMk/>
          <pc:sldMk cId="765702319" sldId="269"/>
        </pc:sldMkLst>
        <pc:spChg chg="add mod">
          <ac:chgData name="Ľudmila Sulačeková" userId="afddcbb94a07c46d" providerId="LiveId" clId="{894EBA02-B5C5-4BCF-8291-5F22E6C4E8AF}" dt="2021-02-03T14:13:42.916" v="195" actId="1076"/>
          <ac:spMkLst>
            <pc:docMk/>
            <pc:sldMk cId="765702319" sldId="269"/>
            <ac:spMk id="4" creationId="{C54BA304-3678-4AE3-9AF2-1CB992B7CBCE}"/>
          </ac:spMkLst>
        </pc:spChg>
        <pc:spChg chg="add mod">
          <ac:chgData name="Ľudmila Sulačeková" userId="afddcbb94a07c46d" providerId="LiveId" clId="{894EBA02-B5C5-4BCF-8291-5F22E6C4E8AF}" dt="2021-02-03T14:12:32.539" v="181" actId="1076"/>
          <ac:spMkLst>
            <pc:docMk/>
            <pc:sldMk cId="765702319" sldId="269"/>
            <ac:spMk id="6" creationId="{7CE2CB31-6516-4C36-8498-D982E2A2C9A2}"/>
          </ac:spMkLst>
        </pc:spChg>
        <pc:spChg chg="add">
          <ac:chgData name="Ľudmila Sulačeková" userId="afddcbb94a07c46d" providerId="LiveId" clId="{894EBA02-B5C5-4BCF-8291-5F22E6C4E8AF}" dt="2021-02-03T14:11:41.975" v="165" actId="26606"/>
          <ac:spMkLst>
            <pc:docMk/>
            <pc:sldMk cId="765702319" sldId="269"/>
            <ac:spMk id="8" creationId="{ACEDC033-8DAA-4024-87F5-57430053AE84}"/>
          </ac:spMkLst>
        </pc:spChg>
        <pc:spChg chg="add mod">
          <ac:chgData name="Ľudmila Sulačeková" userId="afddcbb94a07c46d" providerId="LiveId" clId="{894EBA02-B5C5-4BCF-8291-5F22E6C4E8AF}" dt="2021-02-03T14:11:57.095" v="168"/>
          <ac:spMkLst>
            <pc:docMk/>
            <pc:sldMk cId="765702319" sldId="269"/>
            <ac:spMk id="9" creationId="{2B916053-C4E7-494B-8C19-D331BED41904}"/>
          </ac:spMkLst>
        </pc:spChg>
        <pc:spChg chg="add">
          <ac:chgData name="Ľudmila Sulačeková" userId="afddcbb94a07c46d" providerId="LiveId" clId="{894EBA02-B5C5-4BCF-8291-5F22E6C4E8AF}" dt="2021-02-03T14:11:41.975" v="165" actId="26606"/>
          <ac:spMkLst>
            <pc:docMk/>
            <pc:sldMk cId="765702319" sldId="269"/>
            <ac:spMk id="10" creationId="{D584A691-C497-4066-927B-46560195E11F}"/>
          </ac:spMkLst>
        </pc:spChg>
        <pc:spChg chg="add mod">
          <ac:chgData name="Ľudmila Sulačeková" userId="afddcbb94a07c46d" providerId="LiveId" clId="{894EBA02-B5C5-4BCF-8291-5F22E6C4E8AF}" dt="2021-02-03T14:14:00.219" v="204" actId="20577"/>
          <ac:spMkLst>
            <pc:docMk/>
            <pc:sldMk cId="765702319" sldId="269"/>
            <ac:spMk id="11" creationId="{FE4162A5-81FA-47E4-9299-3344EDF7CC54}"/>
          </ac:spMkLst>
        </pc:spChg>
        <pc:spChg chg="add mod">
          <ac:chgData name="Ľudmila Sulačeková" userId="afddcbb94a07c46d" providerId="LiveId" clId="{894EBA02-B5C5-4BCF-8291-5F22E6C4E8AF}" dt="2021-02-03T14:14:13.902" v="220" actId="1037"/>
          <ac:spMkLst>
            <pc:docMk/>
            <pc:sldMk cId="765702319" sldId="269"/>
            <ac:spMk id="12" creationId="{7DA7B358-DA3F-4A5A-A8C5-EEA64A235BB7}"/>
          </ac:spMkLst>
        </pc:spChg>
        <pc:spChg chg="add mod">
          <ac:chgData name="Ľudmila Sulačeková" userId="afddcbb94a07c46d" providerId="LiveId" clId="{894EBA02-B5C5-4BCF-8291-5F22E6C4E8AF}" dt="2021-02-03T14:14:27.937" v="227" actId="1037"/>
          <ac:spMkLst>
            <pc:docMk/>
            <pc:sldMk cId="765702319" sldId="269"/>
            <ac:spMk id="13" creationId="{467B8E29-6AED-46FF-99BD-4CBFBDD765DF}"/>
          </ac:spMkLst>
        </pc:spChg>
        <pc:spChg chg="add mod">
          <ac:chgData name="Ľudmila Sulačeková" userId="afddcbb94a07c46d" providerId="LiveId" clId="{894EBA02-B5C5-4BCF-8291-5F22E6C4E8AF}" dt="2021-02-03T14:14:38.110" v="230" actId="1076"/>
          <ac:spMkLst>
            <pc:docMk/>
            <pc:sldMk cId="765702319" sldId="269"/>
            <ac:spMk id="14" creationId="{C381628B-7CCB-4D18-BA74-1D3D1D237393}"/>
          </ac:spMkLst>
        </pc:spChg>
        <pc:spChg chg="add mod">
          <ac:chgData name="Ľudmila Sulačeková" userId="afddcbb94a07c46d" providerId="LiveId" clId="{894EBA02-B5C5-4BCF-8291-5F22E6C4E8AF}" dt="2021-02-03T14:14:52.700" v="241" actId="1035"/>
          <ac:spMkLst>
            <pc:docMk/>
            <pc:sldMk cId="765702319" sldId="269"/>
            <ac:spMk id="15" creationId="{1668F314-E5EF-4770-9D10-2960BCDEE7F2}"/>
          </ac:spMkLst>
        </pc:spChg>
        <pc:spChg chg="add mod">
          <ac:chgData name="Ľudmila Sulačeková" userId="afddcbb94a07c46d" providerId="LiveId" clId="{894EBA02-B5C5-4BCF-8291-5F22E6C4E8AF}" dt="2021-02-03T14:15:07.274" v="249" actId="1035"/>
          <ac:spMkLst>
            <pc:docMk/>
            <pc:sldMk cId="765702319" sldId="269"/>
            <ac:spMk id="16" creationId="{B995DCA9-544E-492B-99AF-1A899BD80067}"/>
          </ac:spMkLst>
        </pc:spChg>
        <pc:spChg chg="add mod">
          <ac:chgData name="Ľudmila Sulačeková" userId="afddcbb94a07c46d" providerId="LiveId" clId="{894EBA02-B5C5-4BCF-8291-5F22E6C4E8AF}" dt="2021-02-03T14:16:43.611" v="300" actId="1038"/>
          <ac:spMkLst>
            <pc:docMk/>
            <pc:sldMk cId="765702319" sldId="269"/>
            <ac:spMk id="17" creationId="{963128B3-24E4-452C-9106-B98A3100651C}"/>
          </ac:spMkLst>
        </pc:spChg>
        <pc:spChg chg="add mod">
          <ac:chgData name="Ľudmila Sulačeková" userId="afddcbb94a07c46d" providerId="LiveId" clId="{894EBA02-B5C5-4BCF-8291-5F22E6C4E8AF}" dt="2021-02-03T14:15:48.656" v="277" actId="1037"/>
          <ac:spMkLst>
            <pc:docMk/>
            <pc:sldMk cId="765702319" sldId="269"/>
            <ac:spMk id="18" creationId="{D4427BE1-378C-4437-96E9-984630B9ADC7}"/>
          </ac:spMkLst>
        </pc:spChg>
        <pc:spChg chg="add mod">
          <ac:chgData name="Ľudmila Sulačeková" userId="afddcbb94a07c46d" providerId="LiveId" clId="{894EBA02-B5C5-4BCF-8291-5F22E6C4E8AF}" dt="2021-02-03T14:16:04.704" v="286" actId="20577"/>
          <ac:spMkLst>
            <pc:docMk/>
            <pc:sldMk cId="765702319" sldId="269"/>
            <ac:spMk id="19" creationId="{FFBFDDF5-54F6-403A-9CA3-8296B8E426AC}"/>
          </ac:spMkLst>
        </pc:spChg>
        <pc:spChg chg="add mod">
          <ac:chgData name="Ľudmila Sulačeková" userId="afddcbb94a07c46d" providerId="LiveId" clId="{894EBA02-B5C5-4BCF-8291-5F22E6C4E8AF}" dt="2021-02-03T14:16:19.769" v="295" actId="1035"/>
          <ac:spMkLst>
            <pc:docMk/>
            <pc:sldMk cId="765702319" sldId="269"/>
            <ac:spMk id="20" creationId="{6865D0F0-76A7-4F91-94C9-7AE4D21179B8}"/>
          </ac:spMkLst>
        </pc:spChg>
        <pc:picChg chg="add mod">
          <ac:chgData name="Ľudmila Sulačeková" userId="afddcbb94a07c46d" providerId="LiveId" clId="{894EBA02-B5C5-4BCF-8291-5F22E6C4E8AF}" dt="2021-02-03T14:11:41.975" v="165" actId="26606"/>
          <ac:picMkLst>
            <pc:docMk/>
            <pc:sldMk cId="765702319" sldId="269"/>
            <ac:picMk id="3" creationId="{9976A5A6-9330-4E9D-8CD0-887285EF9DED}"/>
          </ac:picMkLst>
        </pc:picChg>
        <pc:picChg chg="add mod">
          <ac:chgData name="Ľudmila Sulačeková" userId="afddcbb94a07c46d" providerId="LiveId" clId="{894EBA02-B5C5-4BCF-8291-5F22E6C4E8AF}" dt="2021-02-03T14:11:57.095" v="168"/>
          <ac:picMkLst>
            <pc:docMk/>
            <pc:sldMk cId="765702319" sldId="269"/>
            <ac:picMk id="7" creationId="{83383FD9-22BC-46AA-877D-5728869B0391}"/>
          </ac:picMkLst>
        </pc:picChg>
      </pc:sldChg>
      <pc:sldChg chg="addSp modSp new mod setBg modAnim">
        <pc:chgData name="Ľudmila Sulačeková" userId="afddcbb94a07c46d" providerId="LiveId" clId="{894EBA02-B5C5-4BCF-8291-5F22E6C4E8AF}" dt="2021-02-04T10:28:18.729" v="1105" actId="1038"/>
        <pc:sldMkLst>
          <pc:docMk/>
          <pc:sldMk cId="1354704066" sldId="270"/>
        </pc:sldMkLst>
        <pc:spChg chg="add mod">
          <ac:chgData name="Ľudmila Sulačeková" userId="afddcbb94a07c46d" providerId="LiveId" clId="{894EBA02-B5C5-4BCF-8291-5F22E6C4E8AF}" dt="2021-02-04T10:28:01.406" v="1089" actId="14100"/>
          <ac:spMkLst>
            <pc:docMk/>
            <pc:sldMk cId="1354704066" sldId="270"/>
            <ac:spMk id="4" creationId="{7191B75C-C408-41CC-8C5C-47F7874419AA}"/>
          </ac:spMkLst>
        </pc:spChg>
        <pc:spChg chg="add mod">
          <ac:chgData name="Ľudmila Sulačeková" userId="afddcbb94a07c46d" providerId="LiveId" clId="{894EBA02-B5C5-4BCF-8291-5F22E6C4E8AF}" dt="2021-02-03T14:20:53.092" v="309" actId="14100"/>
          <ac:spMkLst>
            <pc:docMk/>
            <pc:sldMk cId="1354704066" sldId="270"/>
            <ac:spMk id="7" creationId="{3DCEDC65-9024-4F68-BB96-D2B061D39E8D}"/>
          </ac:spMkLst>
        </pc:spChg>
        <pc:spChg chg="add">
          <ac:chgData name="Ľudmila Sulačeková" userId="afddcbb94a07c46d" providerId="LiveId" clId="{894EBA02-B5C5-4BCF-8291-5F22E6C4E8AF}" dt="2021-02-03T14:20:12.603" v="303" actId="26606"/>
          <ac:spMkLst>
            <pc:docMk/>
            <pc:sldMk cId="1354704066" sldId="270"/>
            <ac:spMk id="8" creationId="{ACEDC033-8DAA-4024-87F5-57430053AE84}"/>
          </ac:spMkLst>
        </pc:spChg>
        <pc:spChg chg="add mod">
          <ac:chgData name="Ľudmila Sulačeková" userId="afddcbb94a07c46d" providerId="LiveId" clId="{894EBA02-B5C5-4BCF-8291-5F22E6C4E8AF}" dt="2021-02-03T14:23:53.393" v="338" actId="1076"/>
          <ac:spMkLst>
            <pc:docMk/>
            <pc:sldMk cId="1354704066" sldId="270"/>
            <ac:spMk id="9" creationId="{6C78D9ED-6636-4B36-95C7-B2598280FD40}"/>
          </ac:spMkLst>
        </pc:spChg>
        <pc:spChg chg="add">
          <ac:chgData name="Ľudmila Sulačeková" userId="afddcbb94a07c46d" providerId="LiveId" clId="{894EBA02-B5C5-4BCF-8291-5F22E6C4E8AF}" dt="2021-02-03T14:20:12.603" v="303" actId="26606"/>
          <ac:spMkLst>
            <pc:docMk/>
            <pc:sldMk cId="1354704066" sldId="270"/>
            <ac:spMk id="10" creationId="{D584A691-C497-4066-927B-46560195E11F}"/>
          </ac:spMkLst>
        </pc:spChg>
        <pc:spChg chg="add mod">
          <ac:chgData name="Ľudmila Sulačeková" userId="afddcbb94a07c46d" providerId="LiveId" clId="{894EBA02-B5C5-4BCF-8291-5F22E6C4E8AF}" dt="2021-02-04T10:28:06.945" v="1095" actId="1038"/>
          <ac:spMkLst>
            <pc:docMk/>
            <pc:sldMk cId="1354704066" sldId="270"/>
            <ac:spMk id="11" creationId="{CE396A8A-A928-46DD-9085-2E86C31076A0}"/>
          </ac:spMkLst>
        </pc:spChg>
        <pc:spChg chg="add">
          <ac:chgData name="Ľudmila Sulačeková" userId="afddcbb94a07c46d" providerId="LiveId" clId="{894EBA02-B5C5-4BCF-8291-5F22E6C4E8AF}" dt="2021-02-03T14:20:12.603" v="303" actId="26606"/>
          <ac:spMkLst>
            <pc:docMk/>
            <pc:sldMk cId="1354704066" sldId="270"/>
            <ac:spMk id="12" creationId="{619A6F3B-F0D9-4CB0-B8A1-B84B57852C61}"/>
          </ac:spMkLst>
        </pc:spChg>
        <pc:spChg chg="add mod">
          <ac:chgData name="Ľudmila Sulačeková" userId="afddcbb94a07c46d" providerId="LiveId" clId="{894EBA02-B5C5-4BCF-8291-5F22E6C4E8AF}" dt="2021-02-03T14:24:29.423" v="354" actId="14100"/>
          <ac:spMkLst>
            <pc:docMk/>
            <pc:sldMk cId="1354704066" sldId="270"/>
            <ac:spMk id="13" creationId="{791C0E68-092A-4781-809A-141312F21C2E}"/>
          </ac:spMkLst>
        </pc:spChg>
        <pc:spChg chg="add mod">
          <ac:chgData name="Ľudmila Sulačeková" userId="afddcbb94a07c46d" providerId="LiveId" clId="{894EBA02-B5C5-4BCF-8291-5F22E6C4E8AF}" dt="2021-02-03T14:24:56.980" v="361" actId="1076"/>
          <ac:spMkLst>
            <pc:docMk/>
            <pc:sldMk cId="1354704066" sldId="270"/>
            <ac:spMk id="14" creationId="{06E0623B-BF13-489C-83AE-717C74C82B7D}"/>
          </ac:spMkLst>
        </pc:spChg>
        <pc:spChg chg="add mod">
          <ac:chgData name="Ľudmila Sulačeková" userId="afddcbb94a07c46d" providerId="LiveId" clId="{894EBA02-B5C5-4BCF-8291-5F22E6C4E8AF}" dt="2021-02-03T14:26:29.380" v="368" actId="14100"/>
          <ac:spMkLst>
            <pc:docMk/>
            <pc:sldMk cId="1354704066" sldId="270"/>
            <ac:spMk id="15" creationId="{CFA202B2-32F2-414C-BA53-A4B68054E3F5}"/>
          </ac:spMkLst>
        </pc:spChg>
        <pc:spChg chg="add mod">
          <ac:chgData name="Ľudmila Sulačeková" userId="afddcbb94a07c46d" providerId="LiveId" clId="{894EBA02-B5C5-4BCF-8291-5F22E6C4E8AF}" dt="2021-02-04T10:28:15.114" v="1101" actId="14100"/>
          <ac:spMkLst>
            <pc:docMk/>
            <pc:sldMk cId="1354704066" sldId="270"/>
            <ac:spMk id="16" creationId="{13216AB6-AFE2-41B1-8751-762A9E42AAEC}"/>
          </ac:spMkLst>
        </pc:spChg>
        <pc:spChg chg="add mod">
          <ac:chgData name="Ľudmila Sulačeková" userId="afddcbb94a07c46d" providerId="LiveId" clId="{894EBA02-B5C5-4BCF-8291-5F22E6C4E8AF}" dt="2021-02-03T14:26:48.988" v="371" actId="20577"/>
          <ac:spMkLst>
            <pc:docMk/>
            <pc:sldMk cId="1354704066" sldId="270"/>
            <ac:spMk id="17" creationId="{94D54960-FB53-4E6E-AD59-12A76E03F57A}"/>
          </ac:spMkLst>
        </pc:spChg>
        <pc:spChg chg="add mod">
          <ac:chgData name="Ľudmila Sulačeková" userId="afddcbb94a07c46d" providerId="LiveId" clId="{894EBA02-B5C5-4BCF-8291-5F22E6C4E8AF}" dt="2021-02-04T10:28:18.729" v="1105" actId="1038"/>
          <ac:spMkLst>
            <pc:docMk/>
            <pc:sldMk cId="1354704066" sldId="270"/>
            <ac:spMk id="18" creationId="{08D27F4C-59AF-471B-9BD6-F7669DABA77C}"/>
          </ac:spMkLst>
        </pc:spChg>
        <pc:spChg chg="add mod">
          <ac:chgData name="Ľudmila Sulačeková" userId="afddcbb94a07c46d" providerId="LiveId" clId="{894EBA02-B5C5-4BCF-8291-5F22E6C4E8AF}" dt="2021-02-03T14:27:09.378" v="375" actId="14100"/>
          <ac:spMkLst>
            <pc:docMk/>
            <pc:sldMk cId="1354704066" sldId="270"/>
            <ac:spMk id="19" creationId="{570457CB-A10D-42A3-A1A5-00F35B09E6A3}"/>
          </ac:spMkLst>
        </pc:spChg>
        <pc:spChg chg="add mod">
          <ac:chgData name="Ľudmila Sulačeková" userId="afddcbb94a07c46d" providerId="LiveId" clId="{894EBA02-B5C5-4BCF-8291-5F22E6C4E8AF}" dt="2021-02-03T14:27:28.568" v="389" actId="20577"/>
          <ac:spMkLst>
            <pc:docMk/>
            <pc:sldMk cId="1354704066" sldId="270"/>
            <ac:spMk id="20" creationId="{05A9EAEC-E82E-46D5-883D-8A8FEFCD4852}"/>
          </ac:spMkLst>
        </pc:spChg>
        <pc:spChg chg="add mod">
          <ac:chgData name="Ľudmila Sulačeková" userId="afddcbb94a07c46d" providerId="LiveId" clId="{894EBA02-B5C5-4BCF-8291-5F22E6C4E8AF}" dt="2021-02-03T14:30:55.936" v="402" actId="20577"/>
          <ac:spMkLst>
            <pc:docMk/>
            <pc:sldMk cId="1354704066" sldId="270"/>
            <ac:spMk id="21" creationId="{011407A1-0155-4C27-AFBD-6BB055054182}"/>
          </ac:spMkLst>
        </pc:spChg>
        <pc:spChg chg="add mod">
          <ac:chgData name="Ľudmila Sulačeková" userId="afddcbb94a07c46d" providerId="LiveId" clId="{894EBA02-B5C5-4BCF-8291-5F22E6C4E8AF}" dt="2021-02-03T14:42:55.923" v="651" actId="1076"/>
          <ac:spMkLst>
            <pc:docMk/>
            <pc:sldMk cId="1354704066" sldId="270"/>
            <ac:spMk id="23" creationId="{3BE98FC6-EB1C-43AF-A3B4-30838DB5FA76}"/>
          </ac:spMkLst>
        </pc:spChg>
        <pc:picChg chg="add mod">
          <ac:chgData name="Ľudmila Sulačeková" userId="afddcbb94a07c46d" providerId="LiveId" clId="{894EBA02-B5C5-4BCF-8291-5F22E6C4E8AF}" dt="2021-02-03T14:23:31.322" v="333" actId="1076"/>
          <ac:picMkLst>
            <pc:docMk/>
            <pc:sldMk cId="1354704066" sldId="270"/>
            <ac:picMk id="3" creationId="{B9AF3BF5-B648-4E31-AB72-5B0BAA623057}"/>
          </ac:picMkLst>
        </pc:picChg>
        <pc:picChg chg="add mod">
          <ac:chgData name="Ľudmila Sulačeková" userId="afddcbb94a07c46d" providerId="LiveId" clId="{894EBA02-B5C5-4BCF-8291-5F22E6C4E8AF}" dt="2021-02-03T14:42:55.923" v="651" actId="1076"/>
          <ac:picMkLst>
            <pc:docMk/>
            <pc:sldMk cId="1354704066" sldId="270"/>
            <ac:picMk id="22" creationId="{A13831FE-15F0-4A63-996C-79FEE2FFAAB8}"/>
          </ac:picMkLst>
        </pc:picChg>
      </pc:sldChg>
      <pc:sldChg chg="addSp delSp modSp new mod setBg modAnim">
        <pc:chgData name="Ľudmila Sulačeková" userId="afddcbb94a07c46d" providerId="LiveId" clId="{894EBA02-B5C5-4BCF-8291-5F22E6C4E8AF}" dt="2021-02-03T14:43:29.751" v="653" actId="20577"/>
        <pc:sldMkLst>
          <pc:docMk/>
          <pc:sldMk cId="3476632509" sldId="271"/>
        </pc:sldMkLst>
        <pc:spChg chg="add mod">
          <ac:chgData name="Ľudmila Sulačeková" userId="afddcbb94a07c46d" providerId="LiveId" clId="{894EBA02-B5C5-4BCF-8291-5F22E6C4E8AF}" dt="2021-02-03T14:43:16.234" v="652" actId="1076"/>
          <ac:spMkLst>
            <pc:docMk/>
            <pc:sldMk cId="3476632509" sldId="271"/>
            <ac:spMk id="6" creationId="{15AB248A-5489-4CE3-ACEB-48F18A5F7C48}"/>
          </ac:spMkLst>
        </pc:spChg>
        <pc:spChg chg="add">
          <ac:chgData name="Ľudmila Sulačeková" userId="afddcbb94a07c46d" providerId="LiveId" clId="{894EBA02-B5C5-4BCF-8291-5F22E6C4E8AF}" dt="2021-02-03T14:31:38.585" v="405" actId="26606"/>
          <ac:spMkLst>
            <pc:docMk/>
            <pc:sldMk cId="3476632509" sldId="271"/>
            <ac:spMk id="8" creationId="{ACEDC033-8DAA-4024-87F5-57430053AE84}"/>
          </ac:spMkLst>
        </pc:spChg>
        <pc:spChg chg="add mod">
          <ac:chgData name="Ľudmila Sulačeková" userId="afddcbb94a07c46d" providerId="LiveId" clId="{894EBA02-B5C5-4BCF-8291-5F22E6C4E8AF}" dt="2021-02-03T14:42:18.042" v="645" actId="1076"/>
          <ac:spMkLst>
            <pc:docMk/>
            <pc:sldMk cId="3476632509" sldId="271"/>
            <ac:spMk id="9" creationId="{7623CFAF-D9A1-494F-9DC2-77CAAF1A5CBF}"/>
          </ac:spMkLst>
        </pc:spChg>
        <pc:spChg chg="add">
          <ac:chgData name="Ľudmila Sulačeková" userId="afddcbb94a07c46d" providerId="LiveId" clId="{894EBA02-B5C5-4BCF-8291-5F22E6C4E8AF}" dt="2021-02-03T14:31:38.585" v="405" actId="26606"/>
          <ac:spMkLst>
            <pc:docMk/>
            <pc:sldMk cId="3476632509" sldId="271"/>
            <ac:spMk id="10" creationId="{D584A691-C497-4066-927B-46560195E11F}"/>
          </ac:spMkLst>
        </pc:spChg>
        <pc:spChg chg="add del mod">
          <ac:chgData name="Ľudmila Sulačeková" userId="afddcbb94a07c46d" providerId="LiveId" clId="{894EBA02-B5C5-4BCF-8291-5F22E6C4E8AF}" dt="2021-02-03T14:33:54.441" v="450"/>
          <ac:spMkLst>
            <pc:docMk/>
            <pc:sldMk cId="3476632509" sldId="271"/>
            <ac:spMk id="11" creationId="{929017D8-0905-4E11-B8F5-F0B519B34FF9}"/>
          </ac:spMkLst>
        </pc:spChg>
        <pc:spChg chg="add mod">
          <ac:chgData name="Ľudmila Sulačeková" userId="afddcbb94a07c46d" providerId="LiveId" clId="{894EBA02-B5C5-4BCF-8291-5F22E6C4E8AF}" dt="2021-02-03T14:43:16.234" v="652" actId="1076"/>
          <ac:spMkLst>
            <pc:docMk/>
            <pc:sldMk cId="3476632509" sldId="271"/>
            <ac:spMk id="14" creationId="{803D67C2-E1A0-46E1-BCBB-77399370CA3A}"/>
          </ac:spMkLst>
        </pc:spChg>
        <pc:spChg chg="add mod">
          <ac:chgData name="Ľudmila Sulačeková" userId="afddcbb94a07c46d" providerId="LiveId" clId="{894EBA02-B5C5-4BCF-8291-5F22E6C4E8AF}" dt="2021-02-03T14:42:18.042" v="645" actId="1076"/>
          <ac:spMkLst>
            <pc:docMk/>
            <pc:sldMk cId="3476632509" sldId="271"/>
            <ac:spMk id="15" creationId="{B45D876E-ED72-4232-BE14-A3B090A4F4D9}"/>
          </ac:spMkLst>
        </pc:spChg>
        <pc:spChg chg="add mod">
          <ac:chgData name="Ľudmila Sulačeková" userId="afddcbb94a07c46d" providerId="LiveId" clId="{894EBA02-B5C5-4BCF-8291-5F22E6C4E8AF}" dt="2021-02-03T14:43:16.234" v="652" actId="1076"/>
          <ac:spMkLst>
            <pc:docMk/>
            <pc:sldMk cId="3476632509" sldId="271"/>
            <ac:spMk id="18" creationId="{6438756A-5421-4DD3-94A8-95864C8FD0B3}"/>
          </ac:spMkLst>
        </pc:spChg>
        <pc:spChg chg="add mod">
          <ac:chgData name="Ľudmila Sulačeková" userId="afddcbb94a07c46d" providerId="LiveId" clId="{894EBA02-B5C5-4BCF-8291-5F22E6C4E8AF}" dt="2021-02-03T14:42:18.042" v="645" actId="1076"/>
          <ac:spMkLst>
            <pc:docMk/>
            <pc:sldMk cId="3476632509" sldId="271"/>
            <ac:spMk id="19" creationId="{1777AD0B-A862-4CFE-83A7-6C8776F09193}"/>
          </ac:spMkLst>
        </pc:spChg>
        <pc:spChg chg="add mod">
          <ac:chgData name="Ľudmila Sulačeková" userId="afddcbb94a07c46d" providerId="LiveId" clId="{894EBA02-B5C5-4BCF-8291-5F22E6C4E8AF}" dt="2021-02-03T14:43:16.234" v="652" actId="1076"/>
          <ac:spMkLst>
            <pc:docMk/>
            <pc:sldMk cId="3476632509" sldId="271"/>
            <ac:spMk id="22" creationId="{2E39FD35-DBFF-46A3-B88A-2F0651999934}"/>
          </ac:spMkLst>
        </pc:spChg>
        <pc:spChg chg="add mod">
          <ac:chgData name="Ľudmila Sulačeková" userId="afddcbb94a07c46d" providerId="LiveId" clId="{894EBA02-B5C5-4BCF-8291-5F22E6C4E8AF}" dt="2021-02-03T14:42:18.042" v="645" actId="1076"/>
          <ac:spMkLst>
            <pc:docMk/>
            <pc:sldMk cId="3476632509" sldId="271"/>
            <ac:spMk id="23" creationId="{8D0331FA-2DEC-4B74-B57F-DA89689A6234}"/>
          </ac:spMkLst>
        </pc:spChg>
        <pc:spChg chg="add mod">
          <ac:chgData name="Ľudmila Sulačeková" userId="afddcbb94a07c46d" providerId="LiveId" clId="{894EBA02-B5C5-4BCF-8291-5F22E6C4E8AF}" dt="2021-02-03T14:43:16.234" v="652" actId="1076"/>
          <ac:spMkLst>
            <pc:docMk/>
            <pc:sldMk cId="3476632509" sldId="271"/>
            <ac:spMk id="27" creationId="{B4F2965A-C2FC-4B09-B4CC-14A145004575}"/>
          </ac:spMkLst>
        </pc:spChg>
        <pc:spChg chg="add mod">
          <ac:chgData name="Ľudmila Sulačeková" userId="afddcbb94a07c46d" providerId="LiveId" clId="{894EBA02-B5C5-4BCF-8291-5F22E6C4E8AF}" dt="2021-02-03T14:42:18.042" v="645" actId="1076"/>
          <ac:spMkLst>
            <pc:docMk/>
            <pc:sldMk cId="3476632509" sldId="271"/>
            <ac:spMk id="28" creationId="{9EFA6DA3-6098-4C4D-96BD-D5BF479D8E2C}"/>
          </ac:spMkLst>
        </pc:spChg>
        <pc:spChg chg="add mod">
          <ac:chgData name="Ľudmila Sulačeková" userId="afddcbb94a07c46d" providerId="LiveId" clId="{894EBA02-B5C5-4BCF-8291-5F22E6C4E8AF}" dt="2021-02-03T14:43:16.234" v="652" actId="1076"/>
          <ac:spMkLst>
            <pc:docMk/>
            <pc:sldMk cId="3476632509" sldId="271"/>
            <ac:spMk id="30" creationId="{57652C4D-A2FB-4C48-8724-5E912BB220A9}"/>
          </ac:spMkLst>
        </pc:spChg>
        <pc:spChg chg="add mod">
          <ac:chgData name="Ľudmila Sulačeková" userId="afddcbb94a07c46d" providerId="LiveId" clId="{894EBA02-B5C5-4BCF-8291-5F22E6C4E8AF}" dt="2021-02-03T14:42:18.042" v="645" actId="1076"/>
          <ac:spMkLst>
            <pc:docMk/>
            <pc:sldMk cId="3476632509" sldId="271"/>
            <ac:spMk id="31" creationId="{07C51687-E92D-46B6-BCB6-3B51292B843D}"/>
          </ac:spMkLst>
        </pc:spChg>
        <pc:spChg chg="add mod">
          <ac:chgData name="Ľudmila Sulačeková" userId="afddcbb94a07c46d" providerId="LiveId" clId="{894EBA02-B5C5-4BCF-8291-5F22E6C4E8AF}" dt="2021-02-03T14:43:16.234" v="652" actId="1076"/>
          <ac:spMkLst>
            <pc:docMk/>
            <pc:sldMk cId="3476632509" sldId="271"/>
            <ac:spMk id="33" creationId="{F470CB5C-FEA9-4527-839E-4FF554E3620C}"/>
          </ac:spMkLst>
        </pc:spChg>
        <pc:spChg chg="add mod">
          <ac:chgData name="Ľudmila Sulačeková" userId="afddcbb94a07c46d" providerId="LiveId" clId="{894EBA02-B5C5-4BCF-8291-5F22E6C4E8AF}" dt="2021-02-03T14:42:18.042" v="645" actId="1076"/>
          <ac:spMkLst>
            <pc:docMk/>
            <pc:sldMk cId="3476632509" sldId="271"/>
            <ac:spMk id="34" creationId="{E9BCE4CD-FB79-4F8C-8BE1-43B7DAD63E7A}"/>
          </ac:spMkLst>
        </pc:spChg>
        <pc:spChg chg="add mod">
          <ac:chgData name="Ľudmila Sulačeková" userId="afddcbb94a07c46d" providerId="LiveId" clId="{894EBA02-B5C5-4BCF-8291-5F22E6C4E8AF}" dt="2021-02-03T14:43:16.234" v="652" actId="1076"/>
          <ac:spMkLst>
            <pc:docMk/>
            <pc:sldMk cId="3476632509" sldId="271"/>
            <ac:spMk id="37" creationId="{EED4C7C0-46E2-40FC-A65D-7F221FC69D7F}"/>
          </ac:spMkLst>
        </pc:spChg>
        <pc:spChg chg="add mod">
          <ac:chgData name="Ľudmila Sulačeková" userId="afddcbb94a07c46d" providerId="LiveId" clId="{894EBA02-B5C5-4BCF-8291-5F22E6C4E8AF}" dt="2021-02-03T14:42:18.042" v="645" actId="1076"/>
          <ac:spMkLst>
            <pc:docMk/>
            <pc:sldMk cId="3476632509" sldId="271"/>
            <ac:spMk id="38" creationId="{C7057009-B0C7-4C0A-A663-30D8302EC6DE}"/>
          </ac:spMkLst>
        </pc:spChg>
        <pc:spChg chg="add mod">
          <ac:chgData name="Ľudmila Sulačeková" userId="afddcbb94a07c46d" providerId="LiveId" clId="{894EBA02-B5C5-4BCF-8291-5F22E6C4E8AF}" dt="2021-02-03T14:43:16.234" v="652" actId="1076"/>
          <ac:spMkLst>
            <pc:docMk/>
            <pc:sldMk cId="3476632509" sldId="271"/>
            <ac:spMk id="40" creationId="{D00A6C84-922D-4710-BCF6-481C852069AF}"/>
          </ac:spMkLst>
        </pc:spChg>
        <pc:spChg chg="add mod">
          <ac:chgData name="Ľudmila Sulačeková" userId="afddcbb94a07c46d" providerId="LiveId" clId="{894EBA02-B5C5-4BCF-8291-5F22E6C4E8AF}" dt="2021-02-03T14:42:18.042" v="645" actId="1076"/>
          <ac:spMkLst>
            <pc:docMk/>
            <pc:sldMk cId="3476632509" sldId="271"/>
            <ac:spMk id="41" creationId="{A7750738-8816-4734-8138-7E380D41C79D}"/>
          </ac:spMkLst>
        </pc:spChg>
        <pc:spChg chg="add mod">
          <ac:chgData name="Ľudmila Sulačeková" userId="afddcbb94a07c46d" providerId="LiveId" clId="{894EBA02-B5C5-4BCF-8291-5F22E6C4E8AF}" dt="2021-02-03T14:43:16.234" v="652" actId="1076"/>
          <ac:spMkLst>
            <pc:docMk/>
            <pc:sldMk cId="3476632509" sldId="271"/>
            <ac:spMk id="43" creationId="{568B56C4-EDC3-4706-A771-4D511F4F6BB9}"/>
          </ac:spMkLst>
        </pc:spChg>
        <pc:spChg chg="add mod">
          <ac:chgData name="Ľudmila Sulačeková" userId="afddcbb94a07c46d" providerId="LiveId" clId="{894EBA02-B5C5-4BCF-8291-5F22E6C4E8AF}" dt="2021-02-03T14:42:18.042" v="645" actId="1076"/>
          <ac:spMkLst>
            <pc:docMk/>
            <pc:sldMk cId="3476632509" sldId="271"/>
            <ac:spMk id="44" creationId="{E2DFFD5B-A570-4128-9C4A-577D896782D5}"/>
          </ac:spMkLst>
        </pc:spChg>
        <pc:spChg chg="add mod">
          <ac:chgData name="Ľudmila Sulačeková" userId="afddcbb94a07c46d" providerId="LiveId" clId="{894EBA02-B5C5-4BCF-8291-5F22E6C4E8AF}" dt="2021-02-03T14:43:29.751" v="653" actId="20577"/>
          <ac:spMkLst>
            <pc:docMk/>
            <pc:sldMk cId="3476632509" sldId="271"/>
            <ac:spMk id="45" creationId="{49E6666A-67F9-479C-9E4B-299E00D7ECD7}"/>
          </ac:spMkLst>
        </pc:spChg>
        <pc:spChg chg="add mod">
          <ac:chgData name="Ľudmila Sulačeková" userId="afddcbb94a07c46d" providerId="LiveId" clId="{894EBA02-B5C5-4BCF-8291-5F22E6C4E8AF}" dt="2021-02-03T14:42:47.220" v="650" actId="1076"/>
          <ac:spMkLst>
            <pc:docMk/>
            <pc:sldMk cId="3476632509" sldId="271"/>
            <ac:spMk id="47" creationId="{C8AED978-F4E5-434B-AF6E-D35322F0396B}"/>
          </ac:spMkLst>
        </pc:spChg>
        <pc:picChg chg="add mod">
          <ac:chgData name="Ľudmila Sulačeková" userId="afddcbb94a07c46d" providerId="LiveId" clId="{894EBA02-B5C5-4BCF-8291-5F22E6C4E8AF}" dt="2021-02-03T14:42:18.042" v="645" actId="1076"/>
          <ac:picMkLst>
            <pc:docMk/>
            <pc:sldMk cId="3476632509" sldId="271"/>
            <ac:picMk id="3" creationId="{16E8CB9D-FC24-42B3-8D23-F11A4E5DDE78}"/>
          </ac:picMkLst>
        </pc:picChg>
        <pc:picChg chg="add mod">
          <ac:chgData name="Ľudmila Sulačeková" userId="afddcbb94a07c46d" providerId="LiveId" clId="{894EBA02-B5C5-4BCF-8291-5F22E6C4E8AF}" dt="2021-02-03T14:42:47.220" v="650" actId="1076"/>
          <ac:picMkLst>
            <pc:docMk/>
            <pc:sldMk cId="3476632509" sldId="271"/>
            <ac:picMk id="46" creationId="{9F9E0770-0697-4CD2-B01E-74D643DCA3F2}"/>
          </ac:picMkLst>
        </pc:picChg>
        <pc:cxnChg chg="add mod">
          <ac:chgData name="Ľudmila Sulačeková" userId="afddcbb94a07c46d" providerId="LiveId" clId="{894EBA02-B5C5-4BCF-8291-5F22E6C4E8AF}" dt="2021-02-03T14:42:18.042" v="645" actId="1076"/>
          <ac:cxnSpMkLst>
            <pc:docMk/>
            <pc:sldMk cId="3476632509" sldId="271"/>
            <ac:cxnSpMk id="5" creationId="{D24E5C53-E2D2-45C9-BBD1-D76972B1894C}"/>
          </ac:cxnSpMkLst>
        </pc:cxnChg>
        <pc:cxnChg chg="add mod">
          <ac:chgData name="Ľudmila Sulačeková" userId="afddcbb94a07c46d" providerId="LiveId" clId="{894EBA02-B5C5-4BCF-8291-5F22E6C4E8AF}" dt="2021-02-03T14:42:18.042" v="645" actId="1076"/>
          <ac:cxnSpMkLst>
            <pc:docMk/>
            <pc:sldMk cId="3476632509" sldId="271"/>
            <ac:cxnSpMk id="13" creationId="{348B6846-C382-4986-BF05-40DE253B41A2}"/>
          </ac:cxnSpMkLst>
        </pc:cxnChg>
        <pc:cxnChg chg="add mod">
          <ac:chgData name="Ľudmila Sulačeková" userId="afddcbb94a07c46d" providerId="LiveId" clId="{894EBA02-B5C5-4BCF-8291-5F22E6C4E8AF}" dt="2021-02-03T14:42:18.042" v="645" actId="1076"/>
          <ac:cxnSpMkLst>
            <pc:docMk/>
            <pc:sldMk cId="3476632509" sldId="271"/>
            <ac:cxnSpMk id="17" creationId="{6DB5EFA0-139E-4AA2-8726-AAA90A2F8EE0}"/>
          </ac:cxnSpMkLst>
        </pc:cxnChg>
        <pc:cxnChg chg="add mod">
          <ac:chgData name="Ľudmila Sulačeková" userId="afddcbb94a07c46d" providerId="LiveId" clId="{894EBA02-B5C5-4BCF-8291-5F22E6C4E8AF}" dt="2021-02-03T14:42:18.042" v="645" actId="1076"/>
          <ac:cxnSpMkLst>
            <pc:docMk/>
            <pc:sldMk cId="3476632509" sldId="271"/>
            <ac:cxnSpMk id="21" creationId="{DB4EEEB7-724D-40C1-BC28-DD2B6374840D}"/>
          </ac:cxnSpMkLst>
        </pc:cxnChg>
        <pc:cxnChg chg="add mod">
          <ac:chgData name="Ľudmila Sulačeková" userId="afddcbb94a07c46d" providerId="LiveId" clId="{894EBA02-B5C5-4BCF-8291-5F22E6C4E8AF}" dt="2021-02-03T14:42:18.042" v="645" actId="1076"/>
          <ac:cxnSpMkLst>
            <pc:docMk/>
            <pc:sldMk cId="3476632509" sldId="271"/>
            <ac:cxnSpMk id="26" creationId="{40B955BA-E540-47E1-ACAC-0859EAFBDCDD}"/>
          </ac:cxnSpMkLst>
        </pc:cxnChg>
        <pc:cxnChg chg="add mod">
          <ac:chgData name="Ľudmila Sulačeková" userId="afddcbb94a07c46d" providerId="LiveId" clId="{894EBA02-B5C5-4BCF-8291-5F22E6C4E8AF}" dt="2021-02-03T14:42:18.042" v="645" actId="1076"/>
          <ac:cxnSpMkLst>
            <pc:docMk/>
            <pc:sldMk cId="3476632509" sldId="271"/>
            <ac:cxnSpMk id="29" creationId="{587951CF-F4DA-41EF-80CB-DE2EB68E3F9B}"/>
          </ac:cxnSpMkLst>
        </pc:cxnChg>
        <pc:cxnChg chg="add mod">
          <ac:chgData name="Ľudmila Sulačeková" userId="afddcbb94a07c46d" providerId="LiveId" clId="{894EBA02-B5C5-4BCF-8291-5F22E6C4E8AF}" dt="2021-02-03T14:42:18.042" v="645" actId="1076"/>
          <ac:cxnSpMkLst>
            <pc:docMk/>
            <pc:sldMk cId="3476632509" sldId="271"/>
            <ac:cxnSpMk id="32" creationId="{3D92310A-A520-4E36-A750-09F9EC467A67}"/>
          </ac:cxnSpMkLst>
        </pc:cxnChg>
        <pc:cxnChg chg="add mod">
          <ac:chgData name="Ľudmila Sulačeková" userId="afddcbb94a07c46d" providerId="LiveId" clId="{894EBA02-B5C5-4BCF-8291-5F22E6C4E8AF}" dt="2021-02-03T14:42:18.042" v="645" actId="1076"/>
          <ac:cxnSpMkLst>
            <pc:docMk/>
            <pc:sldMk cId="3476632509" sldId="271"/>
            <ac:cxnSpMk id="36" creationId="{E819BCB3-B161-42AB-875E-1710B64DA7E6}"/>
          </ac:cxnSpMkLst>
        </pc:cxnChg>
        <pc:cxnChg chg="add mod">
          <ac:chgData name="Ľudmila Sulačeková" userId="afddcbb94a07c46d" providerId="LiveId" clId="{894EBA02-B5C5-4BCF-8291-5F22E6C4E8AF}" dt="2021-02-03T14:42:18.042" v="645" actId="1076"/>
          <ac:cxnSpMkLst>
            <pc:docMk/>
            <pc:sldMk cId="3476632509" sldId="271"/>
            <ac:cxnSpMk id="39" creationId="{82C2F689-7830-49C4-9BCC-1EE4862EC022}"/>
          </ac:cxnSpMkLst>
        </pc:cxnChg>
        <pc:cxnChg chg="add mod">
          <ac:chgData name="Ľudmila Sulačeková" userId="afddcbb94a07c46d" providerId="LiveId" clId="{894EBA02-B5C5-4BCF-8291-5F22E6C4E8AF}" dt="2021-02-03T14:42:18.042" v="645" actId="1076"/>
          <ac:cxnSpMkLst>
            <pc:docMk/>
            <pc:sldMk cId="3476632509" sldId="271"/>
            <ac:cxnSpMk id="42" creationId="{8CFC861D-DD8B-4AF5-968E-2050064D9AAF}"/>
          </ac:cxnSpMkLst>
        </pc:cxnChg>
      </pc:sldChg>
      <pc:sldChg chg="addSp modSp new mod setBg modAnim">
        <pc:chgData name="Ľudmila Sulačeková" userId="afddcbb94a07c46d" providerId="LiveId" clId="{894EBA02-B5C5-4BCF-8291-5F22E6C4E8AF}" dt="2021-02-03T14:59:30.648" v="734" actId="20577"/>
        <pc:sldMkLst>
          <pc:docMk/>
          <pc:sldMk cId="531757455" sldId="272"/>
        </pc:sldMkLst>
        <pc:spChg chg="add mod">
          <ac:chgData name="Ľudmila Sulačeková" userId="afddcbb94a07c46d" providerId="LiveId" clId="{894EBA02-B5C5-4BCF-8291-5F22E6C4E8AF}" dt="2021-02-03T14:57:30.730" v="662" actId="20577"/>
          <ac:spMkLst>
            <pc:docMk/>
            <pc:sldMk cId="531757455" sldId="272"/>
            <ac:spMk id="6" creationId="{416B52E6-B128-450B-BC7C-A066A564EDE0}"/>
          </ac:spMkLst>
        </pc:spChg>
        <pc:spChg chg="add">
          <ac:chgData name="Ľudmila Sulačeková" userId="afddcbb94a07c46d" providerId="LiveId" clId="{894EBA02-B5C5-4BCF-8291-5F22E6C4E8AF}" dt="2021-02-03T14:57:02.245" v="656" actId="26606"/>
          <ac:spMkLst>
            <pc:docMk/>
            <pc:sldMk cId="531757455" sldId="272"/>
            <ac:spMk id="8" creationId="{ACEDC033-8DAA-4024-87F5-57430053AE84}"/>
          </ac:spMkLst>
        </pc:spChg>
        <pc:spChg chg="add mod">
          <ac:chgData name="Ľudmila Sulačeková" userId="afddcbb94a07c46d" providerId="LiveId" clId="{894EBA02-B5C5-4BCF-8291-5F22E6C4E8AF}" dt="2021-02-03T14:57:20.757" v="660"/>
          <ac:spMkLst>
            <pc:docMk/>
            <pc:sldMk cId="531757455" sldId="272"/>
            <ac:spMk id="9" creationId="{4F0B36C6-EA3C-443F-9B3B-2C183E709B83}"/>
          </ac:spMkLst>
        </pc:spChg>
        <pc:spChg chg="add">
          <ac:chgData name="Ľudmila Sulačeková" userId="afddcbb94a07c46d" providerId="LiveId" clId="{894EBA02-B5C5-4BCF-8291-5F22E6C4E8AF}" dt="2021-02-03T14:57:02.245" v="656" actId="26606"/>
          <ac:spMkLst>
            <pc:docMk/>
            <pc:sldMk cId="531757455" sldId="272"/>
            <ac:spMk id="10" creationId="{D584A691-C497-4066-927B-46560195E11F}"/>
          </ac:spMkLst>
        </pc:spChg>
        <pc:spChg chg="add mod">
          <ac:chgData name="Ľudmila Sulačeková" userId="afddcbb94a07c46d" providerId="LiveId" clId="{894EBA02-B5C5-4BCF-8291-5F22E6C4E8AF}" dt="2021-02-03T14:58:07.404" v="683" actId="20577"/>
          <ac:spMkLst>
            <pc:docMk/>
            <pc:sldMk cId="531757455" sldId="272"/>
            <ac:spMk id="11" creationId="{DA655826-EE0B-4E0A-95BF-C83D36E91601}"/>
          </ac:spMkLst>
        </pc:spChg>
        <pc:spChg chg="add mod">
          <ac:chgData name="Ľudmila Sulačeková" userId="afddcbb94a07c46d" providerId="LiveId" clId="{894EBA02-B5C5-4BCF-8291-5F22E6C4E8AF}" dt="2021-02-03T14:58:23.265" v="692" actId="14100"/>
          <ac:spMkLst>
            <pc:docMk/>
            <pc:sldMk cId="531757455" sldId="272"/>
            <ac:spMk id="12" creationId="{0C5D5B82-137E-4603-8AE2-6762550D0C46}"/>
          </ac:spMkLst>
        </pc:spChg>
        <pc:spChg chg="add mod">
          <ac:chgData name="Ľudmila Sulačeková" userId="afddcbb94a07c46d" providerId="LiveId" clId="{894EBA02-B5C5-4BCF-8291-5F22E6C4E8AF}" dt="2021-02-03T14:58:37.881" v="705" actId="1036"/>
          <ac:spMkLst>
            <pc:docMk/>
            <pc:sldMk cId="531757455" sldId="272"/>
            <ac:spMk id="13" creationId="{23F9783B-3FA8-42D6-A343-9EC0AC772F33}"/>
          </ac:spMkLst>
        </pc:spChg>
        <pc:spChg chg="add mod">
          <ac:chgData name="Ľudmila Sulačeková" userId="afddcbb94a07c46d" providerId="LiveId" clId="{894EBA02-B5C5-4BCF-8291-5F22E6C4E8AF}" dt="2021-02-03T14:58:47.804" v="711" actId="1076"/>
          <ac:spMkLst>
            <pc:docMk/>
            <pc:sldMk cId="531757455" sldId="272"/>
            <ac:spMk id="14" creationId="{8AAE2269-2FB0-437B-A49D-A47F28B4954F}"/>
          </ac:spMkLst>
        </pc:spChg>
        <pc:spChg chg="add mod">
          <ac:chgData name="Ľudmila Sulačeková" userId="afddcbb94a07c46d" providerId="LiveId" clId="{894EBA02-B5C5-4BCF-8291-5F22E6C4E8AF}" dt="2021-02-03T14:58:57.581" v="716" actId="20577"/>
          <ac:spMkLst>
            <pc:docMk/>
            <pc:sldMk cId="531757455" sldId="272"/>
            <ac:spMk id="15" creationId="{6A20B67E-820B-4FFA-9FE1-E75831007B4D}"/>
          </ac:spMkLst>
        </pc:spChg>
        <pc:spChg chg="add mod">
          <ac:chgData name="Ľudmila Sulačeková" userId="afddcbb94a07c46d" providerId="LiveId" clId="{894EBA02-B5C5-4BCF-8291-5F22E6C4E8AF}" dt="2021-02-03T14:59:06.921" v="721" actId="20577"/>
          <ac:spMkLst>
            <pc:docMk/>
            <pc:sldMk cId="531757455" sldId="272"/>
            <ac:spMk id="16" creationId="{E4702776-6337-4243-B376-61BB12C8E2E6}"/>
          </ac:spMkLst>
        </pc:spChg>
        <pc:spChg chg="add mod">
          <ac:chgData name="Ľudmila Sulačeková" userId="afddcbb94a07c46d" providerId="LiveId" clId="{894EBA02-B5C5-4BCF-8291-5F22E6C4E8AF}" dt="2021-02-03T14:59:16.958" v="726" actId="20577"/>
          <ac:spMkLst>
            <pc:docMk/>
            <pc:sldMk cId="531757455" sldId="272"/>
            <ac:spMk id="17" creationId="{3580D8CC-77E6-4C22-AF34-46853E36F0F7}"/>
          </ac:spMkLst>
        </pc:spChg>
        <pc:spChg chg="add mod">
          <ac:chgData name="Ľudmila Sulačeková" userId="afddcbb94a07c46d" providerId="LiveId" clId="{894EBA02-B5C5-4BCF-8291-5F22E6C4E8AF}" dt="2021-02-03T14:59:30.648" v="734" actId="20577"/>
          <ac:spMkLst>
            <pc:docMk/>
            <pc:sldMk cId="531757455" sldId="272"/>
            <ac:spMk id="18" creationId="{32663695-0106-4D2B-A884-3512729BBB53}"/>
          </ac:spMkLst>
        </pc:spChg>
        <pc:picChg chg="add mod">
          <ac:chgData name="Ľudmila Sulačeková" userId="afddcbb94a07c46d" providerId="LiveId" clId="{894EBA02-B5C5-4BCF-8291-5F22E6C4E8AF}" dt="2021-02-03T14:57:09.664" v="659" actId="1076"/>
          <ac:picMkLst>
            <pc:docMk/>
            <pc:sldMk cId="531757455" sldId="272"/>
            <ac:picMk id="3" creationId="{8DC4DF6D-9168-4212-AF3D-035743EAD9DD}"/>
          </ac:picMkLst>
        </pc:picChg>
        <pc:picChg chg="add mod">
          <ac:chgData name="Ľudmila Sulačeková" userId="afddcbb94a07c46d" providerId="LiveId" clId="{894EBA02-B5C5-4BCF-8291-5F22E6C4E8AF}" dt="2021-02-03T14:57:20.757" v="660"/>
          <ac:picMkLst>
            <pc:docMk/>
            <pc:sldMk cId="531757455" sldId="272"/>
            <ac:picMk id="7" creationId="{C1803321-211E-4D08-B32C-F6FF9AE925C5}"/>
          </ac:picMkLst>
        </pc:picChg>
      </pc:sldChg>
      <pc:sldChg chg="addSp modSp new mod setBg modAnim">
        <pc:chgData name="Ľudmila Sulačeková" userId="afddcbb94a07c46d" providerId="LiveId" clId="{894EBA02-B5C5-4BCF-8291-5F22E6C4E8AF}" dt="2021-02-03T15:04:11.936" v="777" actId="1076"/>
        <pc:sldMkLst>
          <pc:docMk/>
          <pc:sldMk cId="1924393828" sldId="273"/>
        </pc:sldMkLst>
        <pc:spChg chg="add mod">
          <ac:chgData name="Ľudmila Sulačeková" userId="afddcbb94a07c46d" providerId="LiveId" clId="{894EBA02-B5C5-4BCF-8291-5F22E6C4E8AF}" dt="2021-02-03T15:01:41.077" v="747" actId="14100"/>
          <ac:spMkLst>
            <pc:docMk/>
            <pc:sldMk cId="1924393828" sldId="273"/>
            <ac:spMk id="7" creationId="{EED5F63E-D024-43B9-9AD0-100207D27CA0}"/>
          </ac:spMkLst>
        </pc:spChg>
        <pc:spChg chg="add">
          <ac:chgData name="Ľudmila Sulačeková" userId="afddcbb94a07c46d" providerId="LiveId" clId="{894EBA02-B5C5-4BCF-8291-5F22E6C4E8AF}" dt="2021-02-03T15:00:51.566" v="737" actId="26606"/>
          <ac:spMkLst>
            <pc:docMk/>
            <pc:sldMk cId="1924393828" sldId="273"/>
            <ac:spMk id="8" creationId="{55B5583F-9936-4BDA-ACE1-E24A66B94C86}"/>
          </ac:spMkLst>
        </pc:spChg>
        <pc:spChg chg="add">
          <ac:chgData name="Ľudmila Sulačeková" userId="afddcbb94a07c46d" providerId="LiveId" clId="{894EBA02-B5C5-4BCF-8291-5F22E6C4E8AF}" dt="2021-02-03T15:00:51.566" v="737" actId="26606"/>
          <ac:spMkLst>
            <pc:docMk/>
            <pc:sldMk cId="1924393828" sldId="273"/>
            <ac:spMk id="10" creationId="{675AF5A1-4884-4FBA-B1BB-80A2939EA21A}"/>
          </ac:spMkLst>
        </pc:spChg>
        <pc:spChg chg="add mod">
          <ac:chgData name="Ľudmila Sulačeková" userId="afddcbb94a07c46d" providerId="LiveId" clId="{894EBA02-B5C5-4BCF-8291-5F22E6C4E8AF}" dt="2021-02-03T15:01:50.924" v="748" actId="1076"/>
          <ac:spMkLst>
            <pc:docMk/>
            <pc:sldMk cId="1924393828" sldId="273"/>
            <ac:spMk id="11" creationId="{4DAF0E10-B2FA-4827-A946-89D5D344A19F}"/>
          </ac:spMkLst>
        </pc:spChg>
        <pc:spChg chg="add">
          <ac:chgData name="Ľudmila Sulačeková" userId="afddcbb94a07c46d" providerId="LiveId" clId="{894EBA02-B5C5-4BCF-8291-5F22E6C4E8AF}" dt="2021-02-03T15:00:51.566" v="737" actId="26606"/>
          <ac:spMkLst>
            <pc:docMk/>
            <pc:sldMk cId="1924393828" sldId="273"/>
            <ac:spMk id="12" creationId="{5A8C16DA-E452-4500-B803-5D451BB091A3}"/>
          </ac:spMkLst>
        </pc:spChg>
        <pc:picChg chg="add mod">
          <ac:chgData name="Ľudmila Sulačeková" userId="afddcbb94a07c46d" providerId="LiveId" clId="{894EBA02-B5C5-4BCF-8291-5F22E6C4E8AF}" dt="2021-02-03T15:01:03.694" v="741" actId="1076"/>
          <ac:picMkLst>
            <pc:docMk/>
            <pc:sldMk cId="1924393828" sldId="273"/>
            <ac:picMk id="3" creationId="{6F9119E6-DCB8-4F56-910C-4EFC9E12975B}"/>
          </ac:picMkLst>
        </pc:picChg>
        <pc:picChg chg="add mod">
          <ac:chgData name="Ľudmila Sulačeková" userId="afddcbb94a07c46d" providerId="LiveId" clId="{894EBA02-B5C5-4BCF-8291-5F22E6C4E8AF}" dt="2021-02-03T15:01:50.924" v="748" actId="1076"/>
          <ac:picMkLst>
            <pc:docMk/>
            <pc:sldMk cId="1924393828" sldId="273"/>
            <ac:picMk id="9" creationId="{5334EA16-4212-4B1A-96E9-18F07CD7B09F}"/>
          </ac:picMkLst>
        </pc:picChg>
        <pc:cxnChg chg="add mod">
          <ac:chgData name="Ľudmila Sulačeková" userId="afddcbb94a07c46d" providerId="LiveId" clId="{894EBA02-B5C5-4BCF-8291-5F22E6C4E8AF}" dt="2021-02-03T15:02:18.824" v="752" actId="14100"/>
          <ac:cxnSpMkLst>
            <pc:docMk/>
            <pc:sldMk cId="1924393828" sldId="273"/>
            <ac:cxnSpMk id="5" creationId="{4E86EF83-80F0-441F-9E4B-450A71116152}"/>
          </ac:cxnSpMkLst>
        </pc:cxnChg>
        <pc:cxnChg chg="add mod">
          <ac:chgData name="Ľudmila Sulačeková" userId="afddcbb94a07c46d" providerId="LiveId" clId="{894EBA02-B5C5-4BCF-8291-5F22E6C4E8AF}" dt="2021-02-03T15:02:35.177" v="756" actId="14100"/>
          <ac:cxnSpMkLst>
            <pc:docMk/>
            <pc:sldMk cId="1924393828" sldId="273"/>
            <ac:cxnSpMk id="13" creationId="{5A29CFE6-5A6E-48CC-B9B1-A45F13DB4B83}"/>
          </ac:cxnSpMkLst>
        </pc:cxnChg>
        <pc:cxnChg chg="add mod">
          <ac:chgData name="Ľudmila Sulačeková" userId="afddcbb94a07c46d" providerId="LiveId" clId="{894EBA02-B5C5-4BCF-8291-5F22E6C4E8AF}" dt="2021-02-03T15:02:44.811" v="758" actId="1076"/>
          <ac:cxnSpMkLst>
            <pc:docMk/>
            <pc:sldMk cId="1924393828" sldId="273"/>
            <ac:cxnSpMk id="15" creationId="{297C49F9-6558-416A-8F4E-73F766DD14B4}"/>
          </ac:cxnSpMkLst>
        </pc:cxnChg>
        <pc:cxnChg chg="add mod">
          <ac:chgData name="Ľudmila Sulačeková" userId="afddcbb94a07c46d" providerId="LiveId" clId="{894EBA02-B5C5-4BCF-8291-5F22E6C4E8AF}" dt="2021-02-03T15:02:52.975" v="761" actId="14100"/>
          <ac:cxnSpMkLst>
            <pc:docMk/>
            <pc:sldMk cId="1924393828" sldId="273"/>
            <ac:cxnSpMk id="16" creationId="{E50CDF0B-C087-4666-8896-3E4F4803CE3B}"/>
          </ac:cxnSpMkLst>
        </pc:cxnChg>
        <pc:cxnChg chg="add mod">
          <ac:chgData name="Ľudmila Sulačeková" userId="afddcbb94a07c46d" providerId="LiveId" clId="{894EBA02-B5C5-4BCF-8291-5F22E6C4E8AF}" dt="2021-02-03T15:03:17.147" v="764" actId="14100"/>
          <ac:cxnSpMkLst>
            <pc:docMk/>
            <pc:sldMk cId="1924393828" sldId="273"/>
            <ac:cxnSpMk id="18" creationId="{46338328-B4C1-4D63-934C-A2B93F41EA72}"/>
          </ac:cxnSpMkLst>
        </pc:cxnChg>
        <pc:cxnChg chg="add mod">
          <ac:chgData name="Ľudmila Sulačeková" userId="afddcbb94a07c46d" providerId="LiveId" clId="{894EBA02-B5C5-4BCF-8291-5F22E6C4E8AF}" dt="2021-02-03T15:03:25.100" v="767" actId="14100"/>
          <ac:cxnSpMkLst>
            <pc:docMk/>
            <pc:sldMk cId="1924393828" sldId="273"/>
            <ac:cxnSpMk id="20" creationId="{F316D493-F728-4B76-92A4-A6FAC784C1DD}"/>
          </ac:cxnSpMkLst>
        </pc:cxnChg>
        <pc:cxnChg chg="add mod">
          <ac:chgData name="Ľudmila Sulačeková" userId="afddcbb94a07c46d" providerId="LiveId" clId="{894EBA02-B5C5-4BCF-8291-5F22E6C4E8AF}" dt="2021-02-03T15:03:36.467" v="770" actId="14100"/>
          <ac:cxnSpMkLst>
            <pc:docMk/>
            <pc:sldMk cId="1924393828" sldId="273"/>
            <ac:cxnSpMk id="22" creationId="{36A78728-E427-428C-B7D7-F8DDA9ED58C9}"/>
          </ac:cxnSpMkLst>
        </pc:cxnChg>
        <pc:cxnChg chg="add mod">
          <ac:chgData name="Ľudmila Sulačeková" userId="afddcbb94a07c46d" providerId="LiveId" clId="{894EBA02-B5C5-4BCF-8291-5F22E6C4E8AF}" dt="2021-02-03T15:03:45.885" v="773" actId="14100"/>
          <ac:cxnSpMkLst>
            <pc:docMk/>
            <pc:sldMk cId="1924393828" sldId="273"/>
            <ac:cxnSpMk id="24" creationId="{5AC44145-B74E-48AC-BE33-40AACD556C93}"/>
          </ac:cxnSpMkLst>
        </pc:cxnChg>
        <pc:cxnChg chg="add mod">
          <ac:chgData name="Ľudmila Sulačeková" userId="afddcbb94a07c46d" providerId="LiveId" clId="{894EBA02-B5C5-4BCF-8291-5F22E6C4E8AF}" dt="2021-02-03T15:03:55.609" v="775" actId="1076"/>
          <ac:cxnSpMkLst>
            <pc:docMk/>
            <pc:sldMk cId="1924393828" sldId="273"/>
            <ac:cxnSpMk id="26" creationId="{14012937-A60A-4E46-B218-DCD815B41993}"/>
          </ac:cxnSpMkLst>
        </pc:cxnChg>
        <pc:cxnChg chg="add mod">
          <ac:chgData name="Ľudmila Sulačeková" userId="afddcbb94a07c46d" providerId="LiveId" clId="{894EBA02-B5C5-4BCF-8291-5F22E6C4E8AF}" dt="2021-02-03T15:04:11.936" v="777" actId="1076"/>
          <ac:cxnSpMkLst>
            <pc:docMk/>
            <pc:sldMk cId="1924393828" sldId="273"/>
            <ac:cxnSpMk id="27" creationId="{73B08527-2E66-48A9-92F2-56071098EDE0}"/>
          </ac:cxnSpMkLst>
        </pc:cxnChg>
      </pc:sldChg>
      <pc:sldChg chg="addSp delSp modSp new mod setBg modAnim">
        <pc:chgData name="Ľudmila Sulačeková" userId="afddcbb94a07c46d" providerId="LiveId" clId="{894EBA02-B5C5-4BCF-8291-5F22E6C4E8AF}" dt="2021-02-03T15:25:25.415" v="1040" actId="1076"/>
        <pc:sldMkLst>
          <pc:docMk/>
          <pc:sldMk cId="792091183" sldId="274"/>
        </pc:sldMkLst>
        <pc:spChg chg="add mod">
          <ac:chgData name="Ľudmila Sulačeková" userId="afddcbb94a07c46d" providerId="LiveId" clId="{894EBA02-B5C5-4BCF-8291-5F22E6C4E8AF}" dt="2021-02-03T15:09:39.772" v="808" actId="1076"/>
          <ac:spMkLst>
            <pc:docMk/>
            <pc:sldMk cId="792091183" sldId="274"/>
            <ac:spMk id="4" creationId="{BB63B2AC-E603-4B8E-AFB0-61A6F03A097F}"/>
          </ac:spMkLst>
        </pc:spChg>
        <pc:spChg chg="add mod">
          <ac:chgData name="Ľudmila Sulačeková" userId="afddcbb94a07c46d" providerId="LiveId" clId="{894EBA02-B5C5-4BCF-8291-5F22E6C4E8AF}" dt="2021-02-03T15:07:05.017" v="788" actId="1076"/>
          <ac:spMkLst>
            <pc:docMk/>
            <pc:sldMk cId="792091183" sldId="274"/>
            <ac:spMk id="7" creationId="{5E50AF85-8B03-431A-9316-F13C003B31F0}"/>
          </ac:spMkLst>
        </pc:spChg>
        <pc:spChg chg="add">
          <ac:chgData name="Ľudmila Sulačeková" userId="afddcbb94a07c46d" providerId="LiveId" clId="{894EBA02-B5C5-4BCF-8291-5F22E6C4E8AF}" dt="2021-02-03T15:06:34.413" v="780" actId="26606"/>
          <ac:spMkLst>
            <pc:docMk/>
            <pc:sldMk cId="792091183" sldId="274"/>
            <ac:spMk id="8" creationId="{ACEDC033-8DAA-4024-87F5-57430053AE84}"/>
          </ac:spMkLst>
        </pc:spChg>
        <pc:spChg chg="add">
          <ac:chgData name="Ľudmila Sulačeková" userId="afddcbb94a07c46d" providerId="LiveId" clId="{894EBA02-B5C5-4BCF-8291-5F22E6C4E8AF}" dt="2021-02-03T15:06:34.413" v="780" actId="26606"/>
          <ac:spMkLst>
            <pc:docMk/>
            <pc:sldMk cId="792091183" sldId="274"/>
            <ac:spMk id="10" creationId="{D584A691-C497-4066-927B-46560195E11F}"/>
          </ac:spMkLst>
        </pc:spChg>
        <pc:spChg chg="add mod">
          <ac:chgData name="Ľudmila Sulačeková" userId="afddcbb94a07c46d" providerId="LiveId" clId="{894EBA02-B5C5-4BCF-8291-5F22E6C4E8AF}" dt="2021-02-03T15:07:26.776" v="790" actId="1076"/>
          <ac:spMkLst>
            <pc:docMk/>
            <pc:sldMk cId="792091183" sldId="274"/>
            <ac:spMk id="11" creationId="{E1FD1292-0457-4CC7-AA04-A5E9F16B6A89}"/>
          </ac:spMkLst>
        </pc:spChg>
        <pc:spChg chg="add">
          <ac:chgData name="Ľudmila Sulačeková" userId="afddcbb94a07c46d" providerId="LiveId" clId="{894EBA02-B5C5-4BCF-8291-5F22E6C4E8AF}" dt="2021-02-03T15:06:34.413" v="780" actId="26606"/>
          <ac:spMkLst>
            <pc:docMk/>
            <pc:sldMk cId="792091183" sldId="274"/>
            <ac:spMk id="12" creationId="{85142CA2-DBFB-4161-ABDF-E87C86881F99}"/>
          </ac:spMkLst>
        </pc:spChg>
        <pc:spChg chg="add mod">
          <ac:chgData name="Ľudmila Sulačeková" userId="afddcbb94a07c46d" providerId="LiveId" clId="{894EBA02-B5C5-4BCF-8291-5F22E6C4E8AF}" dt="2021-02-03T15:07:57.980" v="794" actId="1076"/>
          <ac:spMkLst>
            <pc:docMk/>
            <pc:sldMk cId="792091183" sldId="274"/>
            <ac:spMk id="14" creationId="{B22F9976-8585-436F-9019-E19E843726F6}"/>
          </ac:spMkLst>
        </pc:spChg>
        <pc:spChg chg="add mod">
          <ac:chgData name="Ľudmila Sulačeková" userId="afddcbb94a07c46d" providerId="LiveId" clId="{894EBA02-B5C5-4BCF-8291-5F22E6C4E8AF}" dt="2021-02-03T15:08:07.869" v="796" actId="1076"/>
          <ac:spMkLst>
            <pc:docMk/>
            <pc:sldMk cId="792091183" sldId="274"/>
            <ac:spMk id="16" creationId="{3E35DF32-3DD9-434A-9581-47431D6F1314}"/>
          </ac:spMkLst>
        </pc:spChg>
        <pc:spChg chg="add mod">
          <ac:chgData name="Ľudmila Sulačeková" userId="afddcbb94a07c46d" providerId="LiveId" clId="{894EBA02-B5C5-4BCF-8291-5F22E6C4E8AF}" dt="2021-02-03T15:09:55.423" v="817" actId="1035"/>
          <ac:spMkLst>
            <pc:docMk/>
            <pc:sldMk cId="792091183" sldId="274"/>
            <ac:spMk id="17" creationId="{0AC86826-87F8-4396-8D62-9FEFCC5A67E9}"/>
          </ac:spMkLst>
        </pc:spChg>
        <pc:spChg chg="add mod">
          <ac:chgData name="Ľudmila Sulačeková" userId="afddcbb94a07c46d" providerId="LiveId" clId="{894EBA02-B5C5-4BCF-8291-5F22E6C4E8AF}" dt="2021-02-03T15:10:05.369" v="824" actId="20577"/>
          <ac:spMkLst>
            <pc:docMk/>
            <pc:sldMk cId="792091183" sldId="274"/>
            <ac:spMk id="18" creationId="{07A55077-A380-4CB4-BC02-7B2BE7CC4BA3}"/>
          </ac:spMkLst>
        </pc:spChg>
        <pc:spChg chg="add mod">
          <ac:chgData name="Ľudmila Sulačeková" userId="afddcbb94a07c46d" providerId="LiveId" clId="{894EBA02-B5C5-4BCF-8291-5F22E6C4E8AF}" dt="2021-02-03T15:11:18.747" v="852" actId="1076"/>
          <ac:spMkLst>
            <pc:docMk/>
            <pc:sldMk cId="792091183" sldId="274"/>
            <ac:spMk id="19" creationId="{3F218034-2A32-4029-BC58-708774F9A9C9}"/>
          </ac:spMkLst>
        </pc:spChg>
        <pc:spChg chg="add mod">
          <ac:chgData name="Ľudmila Sulačeková" userId="afddcbb94a07c46d" providerId="LiveId" clId="{894EBA02-B5C5-4BCF-8291-5F22E6C4E8AF}" dt="2021-02-03T15:11:29.695" v="857" actId="1076"/>
          <ac:spMkLst>
            <pc:docMk/>
            <pc:sldMk cId="792091183" sldId="274"/>
            <ac:spMk id="20" creationId="{20158775-53A8-47A2-92EA-A5F06460F257}"/>
          </ac:spMkLst>
        </pc:spChg>
        <pc:spChg chg="add mod">
          <ac:chgData name="Ľudmila Sulačeková" userId="afddcbb94a07c46d" providerId="LiveId" clId="{894EBA02-B5C5-4BCF-8291-5F22E6C4E8AF}" dt="2021-02-03T15:11:40.030" v="861" actId="1076"/>
          <ac:spMkLst>
            <pc:docMk/>
            <pc:sldMk cId="792091183" sldId="274"/>
            <ac:spMk id="21" creationId="{A64FB02F-B2BB-4F62-A459-049EAC442400}"/>
          </ac:spMkLst>
        </pc:spChg>
        <pc:spChg chg="add mod">
          <ac:chgData name="Ľudmila Sulačeková" userId="afddcbb94a07c46d" providerId="LiveId" clId="{894EBA02-B5C5-4BCF-8291-5F22E6C4E8AF}" dt="2021-02-03T15:11:54.789" v="871" actId="1076"/>
          <ac:spMkLst>
            <pc:docMk/>
            <pc:sldMk cId="792091183" sldId="274"/>
            <ac:spMk id="22" creationId="{BA94487F-29B4-4CBC-AB86-6A1D73AE6868}"/>
          </ac:spMkLst>
        </pc:spChg>
        <pc:spChg chg="add mod">
          <ac:chgData name="Ľudmila Sulačeková" userId="afddcbb94a07c46d" providerId="LiveId" clId="{894EBA02-B5C5-4BCF-8291-5F22E6C4E8AF}" dt="2021-02-03T15:12:05.556" v="877" actId="1076"/>
          <ac:spMkLst>
            <pc:docMk/>
            <pc:sldMk cId="792091183" sldId="274"/>
            <ac:spMk id="23" creationId="{ECEAA999-DB6C-44AE-BDB0-730C2565CA9A}"/>
          </ac:spMkLst>
        </pc:spChg>
        <pc:spChg chg="add mod">
          <ac:chgData name="Ľudmila Sulačeková" userId="afddcbb94a07c46d" providerId="LiveId" clId="{894EBA02-B5C5-4BCF-8291-5F22E6C4E8AF}" dt="2021-02-03T15:12:18.047" v="885" actId="1076"/>
          <ac:spMkLst>
            <pc:docMk/>
            <pc:sldMk cId="792091183" sldId="274"/>
            <ac:spMk id="24" creationId="{8D3899EF-165C-4356-A3DA-06C45282BFA0}"/>
          </ac:spMkLst>
        </pc:spChg>
        <pc:spChg chg="add mod">
          <ac:chgData name="Ľudmila Sulačeková" userId="afddcbb94a07c46d" providerId="LiveId" clId="{894EBA02-B5C5-4BCF-8291-5F22E6C4E8AF}" dt="2021-02-03T15:19:12.873" v="891" actId="20577"/>
          <ac:spMkLst>
            <pc:docMk/>
            <pc:sldMk cId="792091183" sldId="274"/>
            <ac:spMk id="25" creationId="{5179F1B0-E657-487D-9122-B52C93F19CD5}"/>
          </ac:spMkLst>
        </pc:spChg>
        <pc:spChg chg="add mod">
          <ac:chgData name="Ľudmila Sulačeková" userId="afddcbb94a07c46d" providerId="LiveId" clId="{894EBA02-B5C5-4BCF-8291-5F22E6C4E8AF}" dt="2021-02-03T15:19:25.293" v="898" actId="14100"/>
          <ac:spMkLst>
            <pc:docMk/>
            <pc:sldMk cId="792091183" sldId="274"/>
            <ac:spMk id="26" creationId="{709140CD-7ACC-46F7-A863-A075BF6B8DF5}"/>
          </ac:spMkLst>
        </pc:spChg>
        <pc:spChg chg="add mod">
          <ac:chgData name="Ľudmila Sulačeková" userId="afddcbb94a07c46d" providerId="LiveId" clId="{894EBA02-B5C5-4BCF-8291-5F22E6C4E8AF}" dt="2021-02-03T15:19:37.493" v="907" actId="1076"/>
          <ac:spMkLst>
            <pc:docMk/>
            <pc:sldMk cId="792091183" sldId="274"/>
            <ac:spMk id="27" creationId="{1CCEBB7E-816E-422C-9229-AFD69327DF7D}"/>
          </ac:spMkLst>
        </pc:spChg>
        <pc:spChg chg="add mod">
          <ac:chgData name="Ľudmila Sulačeková" userId="afddcbb94a07c46d" providerId="LiveId" clId="{894EBA02-B5C5-4BCF-8291-5F22E6C4E8AF}" dt="2021-02-03T15:20:34.751" v="920" actId="255"/>
          <ac:spMkLst>
            <pc:docMk/>
            <pc:sldMk cId="792091183" sldId="274"/>
            <ac:spMk id="28" creationId="{46F1218A-5A5F-48AC-803D-0043F254585F}"/>
          </ac:spMkLst>
        </pc:spChg>
        <pc:spChg chg="add mod">
          <ac:chgData name="Ľudmila Sulačeková" userId="afddcbb94a07c46d" providerId="LiveId" clId="{894EBA02-B5C5-4BCF-8291-5F22E6C4E8AF}" dt="2021-02-03T15:20:53.960" v="926" actId="20577"/>
          <ac:spMkLst>
            <pc:docMk/>
            <pc:sldMk cId="792091183" sldId="274"/>
            <ac:spMk id="29" creationId="{D518047D-208E-4C67-B7BC-EA6D5D0D0F0E}"/>
          </ac:spMkLst>
        </pc:spChg>
        <pc:spChg chg="add mod">
          <ac:chgData name="Ľudmila Sulačeková" userId="afddcbb94a07c46d" providerId="LiveId" clId="{894EBA02-B5C5-4BCF-8291-5F22E6C4E8AF}" dt="2021-02-03T15:21:03.522" v="932" actId="1037"/>
          <ac:spMkLst>
            <pc:docMk/>
            <pc:sldMk cId="792091183" sldId="274"/>
            <ac:spMk id="30" creationId="{9D7EE4BF-7B1C-4401-B06A-EEB9EF3C6E5C}"/>
          </ac:spMkLst>
        </pc:spChg>
        <pc:spChg chg="add mod">
          <ac:chgData name="Ľudmila Sulačeková" userId="afddcbb94a07c46d" providerId="LiveId" clId="{894EBA02-B5C5-4BCF-8291-5F22E6C4E8AF}" dt="2021-02-03T15:21:21.486" v="938" actId="1038"/>
          <ac:spMkLst>
            <pc:docMk/>
            <pc:sldMk cId="792091183" sldId="274"/>
            <ac:spMk id="31" creationId="{ECE1AE5C-08B9-46E0-B999-8A7B4E50C56F}"/>
          </ac:spMkLst>
        </pc:spChg>
        <pc:spChg chg="add mod">
          <ac:chgData name="Ľudmila Sulačeková" userId="afddcbb94a07c46d" providerId="LiveId" clId="{894EBA02-B5C5-4BCF-8291-5F22E6C4E8AF}" dt="2021-02-03T15:21:33.058" v="941" actId="1076"/>
          <ac:spMkLst>
            <pc:docMk/>
            <pc:sldMk cId="792091183" sldId="274"/>
            <ac:spMk id="32" creationId="{B0831BFF-D228-46A9-9411-4077E24EA756}"/>
          </ac:spMkLst>
        </pc:spChg>
        <pc:spChg chg="add mod">
          <ac:chgData name="Ľudmila Sulačeková" userId="afddcbb94a07c46d" providerId="LiveId" clId="{894EBA02-B5C5-4BCF-8291-5F22E6C4E8AF}" dt="2021-02-03T15:21:43.312" v="944" actId="1076"/>
          <ac:spMkLst>
            <pc:docMk/>
            <pc:sldMk cId="792091183" sldId="274"/>
            <ac:spMk id="33" creationId="{379AA55E-DA75-4C52-87AD-B4940E281FD5}"/>
          </ac:spMkLst>
        </pc:spChg>
        <pc:spChg chg="add mod">
          <ac:chgData name="Ľudmila Sulačeková" userId="afddcbb94a07c46d" providerId="LiveId" clId="{894EBA02-B5C5-4BCF-8291-5F22E6C4E8AF}" dt="2021-02-03T15:21:51.502" v="947" actId="1076"/>
          <ac:spMkLst>
            <pc:docMk/>
            <pc:sldMk cId="792091183" sldId="274"/>
            <ac:spMk id="34" creationId="{66D330CE-A88F-41E5-8E3F-EA6DC35F4CF0}"/>
          </ac:spMkLst>
        </pc:spChg>
        <pc:spChg chg="add del mod">
          <ac:chgData name="Ľudmila Sulačeková" userId="afddcbb94a07c46d" providerId="LiveId" clId="{894EBA02-B5C5-4BCF-8291-5F22E6C4E8AF}" dt="2021-02-03T15:22:17.857" v="957"/>
          <ac:spMkLst>
            <pc:docMk/>
            <pc:sldMk cId="792091183" sldId="274"/>
            <ac:spMk id="35" creationId="{0DFD22E0-D3E1-43CB-8199-66DC7BD986E8}"/>
          </ac:spMkLst>
        </pc:spChg>
        <pc:spChg chg="add mod">
          <ac:chgData name="Ľudmila Sulačeková" userId="afddcbb94a07c46d" providerId="LiveId" clId="{894EBA02-B5C5-4BCF-8291-5F22E6C4E8AF}" dt="2021-02-03T15:22:34.362" v="961" actId="1076"/>
          <ac:spMkLst>
            <pc:docMk/>
            <pc:sldMk cId="792091183" sldId="274"/>
            <ac:spMk id="36" creationId="{FAFE2BDA-61DC-4061-B731-D483C1A07C24}"/>
          </ac:spMkLst>
        </pc:spChg>
        <pc:spChg chg="add mod">
          <ac:chgData name="Ľudmila Sulačeková" userId="afddcbb94a07c46d" providerId="LiveId" clId="{894EBA02-B5C5-4BCF-8291-5F22E6C4E8AF}" dt="2021-02-03T15:22:48.887" v="966" actId="1076"/>
          <ac:spMkLst>
            <pc:docMk/>
            <pc:sldMk cId="792091183" sldId="274"/>
            <ac:spMk id="37" creationId="{422080EC-31A9-44F1-A506-E4D1F286A151}"/>
          </ac:spMkLst>
        </pc:spChg>
        <pc:spChg chg="add mod">
          <ac:chgData name="Ľudmila Sulačeková" userId="afddcbb94a07c46d" providerId="LiveId" clId="{894EBA02-B5C5-4BCF-8291-5F22E6C4E8AF}" dt="2021-02-03T15:22:57.850" v="969" actId="20577"/>
          <ac:spMkLst>
            <pc:docMk/>
            <pc:sldMk cId="792091183" sldId="274"/>
            <ac:spMk id="38" creationId="{44380D33-9721-46E3-A683-9AC6B1E19AA9}"/>
          </ac:spMkLst>
        </pc:spChg>
        <pc:spChg chg="add mod">
          <ac:chgData name="Ľudmila Sulačeková" userId="afddcbb94a07c46d" providerId="LiveId" clId="{894EBA02-B5C5-4BCF-8291-5F22E6C4E8AF}" dt="2021-02-03T15:23:08.480" v="974" actId="1036"/>
          <ac:spMkLst>
            <pc:docMk/>
            <pc:sldMk cId="792091183" sldId="274"/>
            <ac:spMk id="39" creationId="{842A7FE5-545B-403A-A714-79FE5958A327}"/>
          </ac:spMkLst>
        </pc:spChg>
        <pc:spChg chg="add mod">
          <ac:chgData name="Ľudmila Sulačeková" userId="afddcbb94a07c46d" providerId="LiveId" clId="{894EBA02-B5C5-4BCF-8291-5F22E6C4E8AF}" dt="2021-02-03T15:23:21.947" v="979" actId="1076"/>
          <ac:spMkLst>
            <pc:docMk/>
            <pc:sldMk cId="792091183" sldId="274"/>
            <ac:spMk id="40" creationId="{DA1CC5AF-2EF8-4E7C-B9A3-E764B89673B1}"/>
          </ac:spMkLst>
        </pc:spChg>
        <pc:spChg chg="add mod">
          <ac:chgData name="Ľudmila Sulačeková" userId="afddcbb94a07c46d" providerId="LiveId" clId="{894EBA02-B5C5-4BCF-8291-5F22E6C4E8AF}" dt="2021-02-03T15:23:30.453" v="982" actId="1076"/>
          <ac:spMkLst>
            <pc:docMk/>
            <pc:sldMk cId="792091183" sldId="274"/>
            <ac:spMk id="41" creationId="{E65F2FCB-CFEC-4FCA-A136-B1511DF18F1B}"/>
          </ac:spMkLst>
        </pc:spChg>
        <pc:spChg chg="add mod">
          <ac:chgData name="Ľudmila Sulačeková" userId="afddcbb94a07c46d" providerId="LiveId" clId="{894EBA02-B5C5-4BCF-8291-5F22E6C4E8AF}" dt="2021-02-03T15:23:59.522" v="991" actId="1037"/>
          <ac:spMkLst>
            <pc:docMk/>
            <pc:sldMk cId="792091183" sldId="274"/>
            <ac:spMk id="42" creationId="{12E57037-9D7A-4399-BA24-86705AB12ACE}"/>
          </ac:spMkLst>
        </pc:spChg>
        <pc:spChg chg="add mod">
          <ac:chgData name="Ľudmila Sulačeková" userId="afddcbb94a07c46d" providerId="LiveId" clId="{894EBA02-B5C5-4BCF-8291-5F22E6C4E8AF}" dt="2021-02-03T15:24:11.353" v="997" actId="1076"/>
          <ac:spMkLst>
            <pc:docMk/>
            <pc:sldMk cId="792091183" sldId="274"/>
            <ac:spMk id="43" creationId="{CF05279C-C5A6-4082-9941-0DD35927E4D3}"/>
          </ac:spMkLst>
        </pc:spChg>
        <pc:spChg chg="add mod">
          <ac:chgData name="Ľudmila Sulačeková" userId="afddcbb94a07c46d" providerId="LiveId" clId="{894EBA02-B5C5-4BCF-8291-5F22E6C4E8AF}" dt="2021-02-03T15:24:23.819" v="1007" actId="1036"/>
          <ac:spMkLst>
            <pc:docMk/>
            <pc:sldMk cId="792091183" sldId="274"/>
            <ac:spMk id="44" creationId="{A24AE942-4B92-4892-AC3A-7D646A5470A5}"/>
          </ac:spMkLst>
        </pc:spChg>
        <pc:spChg chg="add mod">
          <ac:chgData name="Ľudmila Sulačeková" userId="afddcbb94a07c46d" providerId="LiveId" clId="{894EBA02-B5C5-4BCF-8291-5F22E6C4E8AF}" dt="2021-02-03T15:24:39.294" v="1013" actId="1076"/>
          <ac:spMkLst>
            <pc:docMk/>
            <pc:sldMk cId="792091183" sldId="274"/>
            <ac:spMk id="45" creationId="{0F1DF636-B1ED-4F04-ADE8-F3B2CBE52A52}"/>
          </ac:spMkLst>
        </pc:spChg>
        <pc:spChg chg="add mod">
          <ac:chgData name="Ľudmila Sulačeková" userId="afddcbb94a07c46d" providerId="LiveId" clId="{894EBA02-B5C5-4BCF-8291-5F22E6C4E8AF}" dt="2021-02-03T15:24:52.741" v="1019" actId="1076"/>
          <ac:spMkLst>
            <pc:docMk/>
            <pc:sldMk cId="792091183" sldId="274"/>
            <ac:spMk id="46" creationId="{7A391715-09C7-4AE6-8A1F-66C97FAFC6D7}"/>
          </ac:spMkLst>
        </pc:spChg>
        <pc:spChg chg="add mod">
          <ac:chgData name="Ľudmila Sulačeková" userId="afddcbb94a07c46d" providerId="LiveId" clId="{894EBA02-B5C5-4BCF-8291-5F22E6C4E8AF}" dt="2021-02-03T15:25:02.853" v="1024" actId="1076"/>
          <ac:spMkLst>
            <pc:docMk/>
            <pc:sldMk cId="792091183" sldId="274"/>
            <ac:spMk id="47" creationId="{E884692F-A1D0-4B25-8B50-B5651C950C47}"/>
          </ac:spMkLst>
        </pc:spChg>
        <pc:spChg chg="add mod">
          <ac:chgData name="Ľudmila Sulačeková" userId="afddcbb94a07c46d" providerId="LiveId" clId="{894EBA02-B5C5-4BCF-8291-5F22E6C4E8AF}" dt="2021-02-03T15:25:15.260" v="1034" actId="1036"/>
          <ac:spMkLst>
            <pc:docMk/>
            <pc:sldMk cId="792091183" sldId="274"/>
            <ac:spMk id="48" creationId="{A7C0F85B-AF84-44C2-AA67-BBC18F308005}"/>
          </ac:spMkLst>
        </pc:spChg>
        <pc:spChg chg="add mod">
          <ac:chgData name="Ľudmila Sulačeková" userId="afddcbb94a07c46d" providerId="LiveId" clId="{894EBA02-B5C5-4BCF-8291-5F22E6C4E8AF}" dt="2021-02-03T15:25:25.415" v="1040" actId="1076"/>
          <ac:spMkLst>
            <pc:docMk/>
            <pc:sldMk cId="792091183" sldId="274"/>
            <ac:spMk id="49" creationId="{5D0870CE-B8B3-4543-840D-FADC10F03DE0}"/>
          </ac:spMkLst>
        </pc:spChg>
        <pc:picChg chg="add mod">
          <ac:chgData name="Ľudmila Sulačeková" userId="afddcbb94a07c46d" providerId="LiveId" clId="{894EBA02-B5C5-4BCF-8291-5F22E6C4E8AF}" dt="2021-02-03T15:06:43.182" v="783" actId="1076"/>
          <ac:picMkLst>
            <pc:docMk/>
            <pc:sldMk cId="792091183" sldId="274"/>
            <ac:picMk id="3" creationId="{A54ABCED-96AD-4AD9-B46F-86CD8D0CCCAB}"/>
          </ac:picMkLst>
        </pc:picChg>
        <pc:picChg chg="add mod">
          <ac:chgData name="Ľudmila Sulačeková" userId="afddcbb94a07c46d" providerId="LiveId" clId="{894EBA02-B5C5-4BCF-8291-5F22E6C4E8AF}" dt="2021-02-03T15:07:39.873" v="792" actId="732"/>
          <ac:picMkLst>
            <pc:docMk/>
            <pc:sldMk cId="792091183" sldId="274"/>
            <ac:picMk id="9" creationId="{852C003F-46A2-47EF-A624-87FB259051BD}"/>
          </ac:picMkLst>
        </pc:picChg>
        <pc:picChg chg="add mod">
          <ac:chgData name="Ľudmila Sulačeková" userId="afddcbb94a07c46d" providerId="LiveId" clId="{894EBA02-B5C5-4BCF-8291-5F22E6C4E8AF}" dt="2021-02-03T15:07:57.980" v="794" actId="1076"/>
          <ac:picMkLst>
            <pc:docMk/>
            <pc:sldMk cId="792091183" sldId="274"/>
            <ac:picMk id="13" creationId="{F0EAEED3-A90C-4CC9-A75C-BD3CABCD700B}"/>
          </ac:picMkLst>
        </pc:picChg>
        <pc:picChg chg="add mod">
          <ac:chgData name="Ľudmila Sulačeková" userId="afddcbb94a07c46d" providerId="LiveId" clId="{894EBA02-B5C5-4BCF-8291-5F22E6C4E8AF}" dt="2021-02-03T15:08:07.869" v="796" actId="1076"/>
          <ac:picMkLst>
            <pc:docMk/>
            <pc:sldMk cId="792091183" sldId="274"/>
            <ac:picMk id="15" creationId="{66A91F0A-1802-46FC-A369-4AA3B83729B5}"/>
          </ac:picMkLst>
        </pc:picChg>
      </pc:sldChg>
      <pc:sldChg chg="addSp modSp new mod setBg">
        <pc:chgData name="Ľudmila Sulačeková" userId="afddcbb94a07c46d" providerId="LiveId" clId="{894EBA02-B5C5-4BCF-8291-5F22E6C4E8AF}" dt="2021-02-03T15:27:32.180" v="1083" actId="1076"/>
        <pc:sldMkLst>
          <pc:docMk/>
          <pc:sldMk cId="2981849656" sldId="275"/>
        </pc:sldMkLst>
        <pc:spChg chg="mod">
          <ac:chgData name="Ľudmila Sulačeková" userId="afddcbb94a07c46d" providerId="LiveId" clId="{894EBA02-B5C5-4BCF-8291-5F22E6C4E8AF}" dt="2021-02-03T15:27:23.745" v="1081" actId="1076"/>
          <ac:spMkLst>
            <pc:docMk/>
            <pc:sldMk cId="2981849656" sldId="275"/>
            <ac:spMk id="2" creationId="{9CBBBAB9-1D81-4B0B-9152-A725D4F3FA89}"/>
          </ac:spMkLst>
        </pc:spChg>
        <pc:spChg chg="add">
          <ac:chgData name="Ľudmila Sulačeková" userId="afddcbb94a07c46d" providerId="LiveId" clId="{894EBA02-B5C5-4BCF-8291-5F22E6C4E8AF}" dt="2021-02-03T15:27:00.857" v="1078" actId="26606"/>
          <ac:spMkLst>
            <pc:docMk/>
            <pc:sldMk cId="2981849656" sldId="275"/>
            <ac:spMk id="8" creationId="{49306479-8C4D-4E4A-A330-DFC80A8A01BE}"/>
          </ac:spMkLst>
        </pc:spChg>
        <pc:spChg chg="add">
          <ac:chgData name="Ľudmila Sulačeková" userId="afddcbb94a07c46d" providerId="LiveId" clId="{894EBA02-B5C5-4BCF-8291-5F22E6C4E8AF}" dt="2021-02-03T15:27:00.857" v="1078" actId="26606"/>
          <ac:spMkLst>
            <pc:docMk/>
            <pc:sldMk cId="2981849656" sldId="275"/>
            <ac:spMk id="10" creationId="{9B45BA4C-9B54-4496-821F-9E0985CA984D}"/>
          </ac:spMkLst>
        </pc:spChg>
        <pc:spChg chg="add">
          <ac:chgData name="Ľudmila Sulačeková" userId="afddcbb94a07c46d" providerId="LiveId" clId="{894EBA02-B5C5-4BCF-8291-5F22E6C4E8AF}" dt="2021-02-03T15:27:00.857" v="1078" actId="26606"/>
          <ac:spMkLst>
            <pc:docMk/>
            <pc:sldMk cId="2981849656" sldId="275"/>
            <ac:spMk id="12" creationId="{85E1BB9D-FAFF-4C3E-9E44-13F8FBABCD62}"/>
          </ac:spMkLst>
        </pc:spChg>
        <pc:spChg chg="add">
          <ac:chgData name="Ľudmila Sulačeková" userId="afddcbb94a07c46d" providerId="LiveId" clId="{894EBA02-B5C5-4BCF-8291-5F22E6C4E8AF}" dt="2021-02-03T15:27:00.857" v="1078" actId="26606"/>
          <ac:spMkLst>
            <pc:docMk/>
            <pc:sldMk cId="2981849656" sldId="275"/>
            <ac:spMk id="14" creationId="{47C897C6-901F-410E-B2AC-162ED94B010E}"/>
          </ac:spMkLst>
        </pc:spChg>
        <pc:picChg chg="add mod">
          <ac:chgData name="Ľudmila Sulačeková" userId="afddcbb94a07c46d" providerId="LiveId" clId="{894EBA02-B5C5-4BCF-8291-5F22E6C4E8AF}" dt="2021-02-03T15:27:32.180" v="1083" actId="1076"/>
          <ac:picMkLst>
            <pc:docMk/>
            <pc:sldMk cId="2981849656" sldId="275"/>
            <ac:picMk id="3" creationId="{7D6BA395-0F57-4B21-A54E-1FAEABE4D60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7147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1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2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8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4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6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2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4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7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4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7000">
              <a:srgbClr val="FED9C2"/>
            </a:gs>
            <a:gs pos="85000">
              <a:srgbClr val="FED9C2"/>
            </a:gs>
            <a:gs pos="100000">
              <a:srgbClr val="FEE5D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4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5B437B7-8977-4FCB-A046-84E7F8E294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1" cy="6168789"/>
          </a:xfrm>
          <a:custGeom>
            <a:avLst/>
            <a:gdLst>
              <a:gd name="connsiteX0" fmla="*/ 0 w 11430001"/>
              <a:gd name="connsiteY0" fmla="*/ 0 h 6168789"/>
              <a:gd name="connsiteX1" fmla="*/ 5334002 w 11430001"/>
              <a:gd name="connsiteY1" fmla="*/ 0 h 6168789"/>
              <a:gd name="connsiteX2" fmla="*/ 5334002 w 11430001"/>
              <a:gd name="connsiteY2" fmla="*/ 771523 h 6168789"/>
              <a:gd name="connsiteX3" fmla="*/ 11430001 w 11430001"/>
              <a:gd name="connsiteY3" fmla="*/ 771523 h 6168789"/>
              <a:gd name="connsiteX4" fmla="*/ 11430001 w 11430001"/>
              <a:gd name="connsiteY4" fmla="*/ 6168789 h 6168789"/>
              <a:gd name="connsiteX5" fmla="*/ 0 w 11430001"/>
              <a:gd name="connsiteY5" fmla="*/ 6168789 h 616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1" h="6168789">
                <a:moveTo>
                  <a:pt x="0" y="0"/>
                </a:moveTo>
                <a:lnTo>
                  <a:pt x="5334002" y="0"/>
                </a:lnTo>
                <a:lnTo>
                  <a:pt x="5334002" y="771523"/>
                </a:lnTo>
                <a:lnTo>
                  <a:pt x="11430001" y="771523"/>
                </a:lnTo>
                <a:lnTo>
                  <a:pt x="11430001" y="6168789"/>
                </a:lnTo>
                <a:lnTo>
                  <a:pt x="0" y="6168789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CBA09C-E266-456E-9845-229E8134F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2616" y="1517904"/>
            <a:ext cx="4579288" cy="2796945"/>
          </a:xfrm>
        </p:spPr>
        <p:txBody>
          <a:bodyPr>
            <a:normAutofit/>
          </a:bodyPr>
          <a:lstStyle/>
          <a:p>
            <a:pPr algn="l"/>
            <a:r>
              <a:rPr lang="sk-SK" sz="4200">
                <a:latin typeface="Goudy Old Style" panose="02020502050305020303" pitchFamily="18" charset="0"/>
              </a:rPr>
              <a:t>Spodobovanie spoluhlások </a:t>
            </a:r>
            <a:br>
              <a:rPr lang="sk-SK" sz="4200">
                <a:latin typeface="Goudy Old Style" panose="02020502050305020303" pitchFamily="18" charset="0"/>
              </a:rPr>
            </a:br>
            <a:r>
              <a:rPr lang="sk-SK" sz="4200">
                <a:latin typeface="Goudy Old Style" panose="02020502050305020303" pitchFamily="18" charset="0"/>
              </a:rPr>
              <a:t>na konci slov – 2. časť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A6CD20-B162-4BE0-A250-DEF70FCDC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2616" y="4570807"/>
            <a:ext cx="4579288" cy="1524000"/>
          </a:xfrm>
        </p:spPr>
        <p:txBody>
          <a:bodyPr>
            <a:normAutofit/>
          </a:bodyPr>
          <a:lstStyle/>
          <a:p>
            <a:pPr algn="l"/>
            <a:r>
              <a:rPr lang="sk-SK">
                <a:latin typeface="Avenir Next LT Pro" panose="020B0504020202020204" pitchFamily="34" charset="-18"/>
              </a:rPr>
              <a:t>Učebnica s. 48, 49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4E5B7EEF-DB38-4810-A855-33EF7C5EB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16" r="-1" b="-1"/>
          <a:stretch/>
        </p:blipFill>
        <p:spPr>
          <a:xfrm>
            <a:off x="748615" y="857573"/>
            <a:ext cx="4579288" cy="513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0BC1A-EBD8-4032-A1FE-D7FDA5D95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67" y="1492883"/>
            <a:ext cx="10515600" cy="683122"/>
          </a:xfrm>
        </p:spPr>
        <p:txBody>
          <a:bodyPr>
            <a:normAutofit fontScale="90000"/>
          </a:bodyPr>
          <a:lstStyle/>
          <a:p>
            <a:r>
              <a:rPr lang="sk-SK" dirty="0"/>
              <a:t>Vymenuj párové znelé spoluhlásky</a:t>
            </a:r>
          </a:p>
        </p:txBody>
      </p:sp>
      <p:sp>
        <p:nvSpPr>
          <p:cNvPr id="3" name="Obdĺžnik: zaoblené rohy 2">
            <a:extLst>
              <a:ext uri="{FF2B5EF4-FFF2-40B4-BE49-F238E27FC236}">
                <a16:creationId xmlns:a16="http://schemas.microsoft.com/office/drawing/2014/main" id="{BF923A5C-1995-43B2-A440-058F912BEDA5}"/>
              </a:ext>
            </a:extLst>
          </p:cNvPr>
          <p:cNvSpPr/>
          <p:nvPr/>
        </p:nvSpPr>
        <p:spPr>
          <a:xfrm>
            <a:off x="1137969" y="2089962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b</a:t>
            </a:r>
          </a:p>
        </p:txBody>
      </p:sp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33577EAC-C64A-431F-B86A-4A05A67B781B}"/>
              </a:ext>
            </a:extLst>
          </p:cNvPr>
          <p:cNvSpPr/>
          <p:nvPr/>
        </p:nvSpPr>
        <p:spPr>
          <a:xfrm>
            <a:off x="2052369" y="2089962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d</a:t>
            </a:r>
          </a:p>
        </p:txBody>
      </p:sp>
      <p:sp>
        <p:nvSpPr>
          <p:cNvPr id="5" name="Obdĺžnik: zaoblené rohy 4">
            <a:extLst>
              <a:ext uri="{FF2B5EF4-FFF2-40B4-BE49-F238E27FC236}">
                <a16:creationId xmlns:a16="http://schemas.microsoft.com/office/drawing/2014/main" id="{BAF386E2-5EE3-4D69-B31F-2341F4FAA96C}"/>
              </a:ext>
            </a:extLst>
          </p:cNvPr>
          <p:cNvSpPr/>
          <p:nvPr/>
        </p:nvSpPr>
        <p:spPr>
          <a:xfrm>
            <a:off x="2966769" y="2089962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ď</a:t>
            </a:r>
          </a:p>
        </p:txBody>
      </p:sp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BA618B7B-C384-4F1A-AD55-96167CD644D0}"/>
              </a:ext>
            </a:extLst>
          </p:cNvPr>
          <p:cNvSpPr/>
          <p:nvPr/>
        </p:nvSpPr>
        <p:spPr>
          <a:xfrm>
            <a:off x="3881169" y="2089962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err="1"/>
              <a:t>dz</a:t>
            </a:r>
            <a:endParaRPr lang="sk-SK" sz="3600" dirty="0"/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65E10857-E0B8-42BB-9AE9-103A15198D2E}"/>
              </a:ext>
            </a:extLst>
          </p:cNvPr>
          <p:cNvSpPr/>
          <p:nvPr/>
        </p:nvSpPr>
        <p:spPr>
          <a:xfrm>
            <a:off x="4795569" y="2089962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err="1"/>
              <a:t>dž</a:t>
            </a:r>
            <a:endParaRPr lang="sk-SK" sz="3600" dirty="0"/>
          </a:p>
        </p:txBody>
      </p:sp>
      <p:sp>
        <p:nvSpPr>
          <p:cNvPr id="8" name="Obdĺžnik: zaoblené rohy 7">
            <a:extLst>
              <a:ext uri="{FF2B5EF4-FFF2-40B4-BE49-F238E27FC236}">
                <a16:creationId xmlns:a16="http://schemas.microsoft.com/office/drawing/2014/main" id="{FD940A4A-3E77-475E-8A24-30F2494CD16A}"/>
              </a:ext>
            </a:extLst>
          </p:cNvPr>
          <p:cNvSpPr/>
          <p:nvPr/>
        </p:nvSpPr>
        <p:spPr>
          <a:xfrm>
            <a:off x="5709969" y="2089962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g</a:t>
            </a:r>
          </a:p>
        </p:txBody>
      </p:sp>
      <p:sp>
        <p:nvSpPr>
          <p:cNvPr id="9" name="Obdĺžnik: zaoblené rohy 8">
            <a:extLst>
              <a:ext uri="{FF2B5EF4-FFF2-40B4-BE49-F238E27FC236}">
                <a16:creationId xmlns:a16="http://schemas.microsoft.com/office/drawing/2014/main" id="{89860624-2046-4B0B-98DB-1864E1B111C2}"/>
              </a:ext>
            </a:extLst>
          </p:cNvPr>
          <p:cNvSpPr/>
          <p:nvPr/>
        </p:nvSpPr>
        <p:spPr>
          <a:xfrm>
            <a:off x="6624369" y="2089962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h</a:t>
            </a:r>
          </a:p>
        </p:txBody>
      </p:sp>
      <p:sp>
        <p:nvSpPr>
          <p:cNvPr id="10" name="Obdĺžnik: zaoblené rohy 9">
            <a:extLst>
              <a:ext uri="{FF2B5EF4-FFF2-40B4-BE49-F238E27FC236}">
                <a16:creationId xmlns:a16="http://schemas.microsoft.com/office/drawing/2014/main" id="{2684C4E5-0DD5-4B89-AB71-42745E38C0BE}"/>
              </a:ext>
            </a:extLst>
          </p:cNvPr>
          <p:cNvSpPr/>
          <p:nvPr/>
        </p:nvSpPr>
        <p:spPr>
          <a:xfrm>
            <a:off x="7538769" y="2089962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v</a:t>
            </a:r>
          </a:p>
        </p:txBody>
      </p:sp>
      <p:sp>
        <p:nvSpPr>
          <p:cNvPr id="11" name="Obdĺžnik: zaoblené rohy 10">
            <a:extLst>
              <a:ext uri="{FF2B5EF4-FFF2-40B4-BE49-F238E27FC236}">
                <a16:creationId xmlns:a16="http://schemas.microsoft.com/office/drawing/2014/main" id="{6211C9FA-19FC-48AC-84A1-1EEF1222DAD8}"/>
              </a:ext>
            </a:extLst>
          </p:cNvPr>
          <p:cNvSpPr/>
          <p:nvPr/>
        </p:nvSpPr>
        <p:spPr>
          <a:xfrm>
            <a:off x="8453169" y="2089962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z</a:t>
            </a:r>
          </a:p>
        </p:txBody>
      </p:sp>
      <p:sp>
        <p:nvSpPr>
          <p:cNvPr id="12" name="Obdĺžnik: zaoblené rohy 11">
            <a:extLst>
              <a:ext uri="{FF2B5EF4-FFF2-40B4-BE49-F238E27FC236}">
                <a16:creationId xmlns:a16="http://schemas.microsoft.com/office/drawing/2014/main" id="{9444A3D9-893D-4998-80CC-3DFFB30D9DDD}"/>
              </a:ext>
            </a:extLst>
          </p:cNvPr>
          <p:cNvSpPr/>
          <p:nvPr/>
        </p:nvSpPr>
        <p:spPr>
          <a:xfrm>
            <a:off x="9367569" y="2089962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ž</a:t>
            </a:r>
          </a:p>
        </p:txBody>
      </p:sp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2A250E7A-1C51-49BB-A672-341DA0D3FDFC}"/>
              </a:ext>
            </a:extLst>
          </p:cNvPr>
          <p:cNvSpPr/>
          <p:nvPr/>
        </p:nvSpPr>
        <p:spPr>
          <a:xfrm>
            <a:off x="1107440" y="3845615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p</a:t>
            </a:r>
          </a:p>
        </p:txBody>
      </p:sp>
      <p:sp>
        <p:nvSpPr>
          <p:cNvPr id="15" name="Obdĺžnik: zaoblené rohy 14">
            <a:extLst>
              <a:ext uri="{FF2B5EF4-FFF2-40B4-BE49-F238E27FC236}">
                <a16:creationId xmlns:a16="http://schemas.microsoft.com/office/drawing/2014/main" id="{BDDD86F5-388F-4D2F-A960-5828A7E5F984}"/>
              </a:ext>
            </a:extLst>
          </p:cNvPr>
          <p:cNvSpPr/>
          <p:nvPr/>
        </p:nvSpPr>
        <p:spPr>
          <a:xfrm>
            <a:off x="2021840" y="3845615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t</a:t>
            </a:r>
          </a:p>
        </p:txBody>
      </p:sp>
      <p:sp>
        <p:nvSpPr>
          <p:cNvPr id="16" name="Obdĺžnik: zaoblené rohy 15">
            <a:extLst>
              <a:ext uri="{FF2B5EF4-FFF2-40B4-BE49-F238E27FC236}">
                <a16:creationId xmlns:a16="http://schemas.microsoft.com/office/drawing/2014/main" id="{A81505E5-F4D3-48C4-8D28-936F0D7AD552}"/>
              </a:ext>
            </a:extLst>
          </p:cNvPr>
          <p:cNvSpPr/>
          <p:nvPr/>
        </p:nvSpPr>
        <p:spPr>
          <a:xfrm>
            <a:off x="2936240" y="3845615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ť</a:t>
            </a:r>
          </a:p>
        </p:txBody>
      </p:sp>
      <p:sp>
        <p:nvSpPr>
          <p:cNvPr id="17" name="Obdĺžnik: zaoblené rohy 16">
            <a:extLst>
              <a:ext uri="{FF2B5EF4-FFF2-40B4-BE49-F238E27FC236}">
                <a16:creationId xmlns:a16="http://schemas.microsoft.com/office/drawing/2014/main" id="{DF0832B8-D8AC-483C-81D6-711427B2B64B}"/>
              </a:ext>
            </a:extLst>
          </p:cNvPr>
          <p:cNvSpPr/>
          <p:nvPr/>
        </p:nvSpPr>
        <p:spPr>
          <a:xfrm>
            <a:off x="3850640" y="3845615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c</a:t>
            </a:r>
          </a:p>
        </p:txBody>
      </p:sp>
      <p:sp>
        <p:nvSpPr>
          <p:cNvPr id="18" name="Obdĺžnik: zaoblené rohy 17">
            <a:extLst>
              <a:ext uri="{FF2B5EF4-FFF2-40B4-BE49-F238E27FC236}">
                <a16:creationId xmlns:a16="http://schemas.microsoft.com/office/drawing/2014/main" id="{AC658694-9540-47B0-8EDF-4980BBB02A57}"/>
              </a:ext>
            </a:extLst>
          </p:cNvPr>
          <p:cNvSpPr/>
          <p:nvPr/>
        </p:nvSpPr>
        <p:spPr>
          <a:xfrm>
            <a:off x="4765040" y="3845615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č</a:t>
            </a:r>
          </a:p>
        </p:txBody>
      </p:sp>
      <p:sp>
        <p:nvSpPr>
          <p:cNvPr id="19" name="Obdĺžnik: zaoblené rohy 18">
            <a:extLst>
              <a:ext uri="{FF2B5EF4-FFF2-40B4-BE49-F238E27FC236}">
                <a16:creationId xmlns:a16="http://schemas.microsoft.com/office/drawing/2014/main" id="{FD436721-7233-4785-B6FB-A6F778A85ADF}"/>
              </a:ext>
            </a:extLst>
          </p:cNvPr>
          <p:cNvSpPr/>
          <p:nvPr/>
        </p:nvSpPr>
        <p:spPr>
          <a:xfrm>
            <a:off x="5679440" y="3845615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k</a:t>
            </a:r>
          </a:p>
        </p:txBody>
      </p:sp>
      <p:sp>
        <p:nvSpPr>
          <p:cNvPr id="20" name="Obdĺžnik: zaoblené rohy 19">
            <a:extLst>
              <a:ext uri="{FF2B5EF4-FFF2-40B4-BE49-F238E27FC236}">
                <a16:creationId xmlns:a16="http://schemas.microsoft.com/office/drawing/2014/main" id="{587C4EAB-892C-4DE0-AA85-E65030717886}"/>
              </a:ext>
            </a:extLst>
          </p:cNvPr>
          <p:cNvSpPr/>
          <p:nvPr/>
        </p:nvSpPr>
        <p:spPr>
          <a:xfrm>
            <a:off x="6593840" y="3845615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ch</a:t>
            </a:r>
          </a:p>
        </p:txBody>
      </p:sp>
      <p:sp>
        <p:nvSpPr>
          <p:cNvPr id="21" name="Obdĺžnik: zaoblené rohy 20">
            <a:extLst>
              <a:ext uri="{FF2B5EF4-FFF2-40B4-BE49-F238E27FC236}">
                <a16:creationId xmlns:a16="http://schemas.microsoft.com/office/drawing/2014/main" id="{F37F7319-CCFE-4470-8AF8-E41191DC2B76}"/>
              </a:ext>
            </a:extLst>
          </p:cNvPr>
          <p:cNvSpPr/>
          <p:nvPr/>
        </p:nvSpPr>
        <p:spPr>
          <a:xfrm>
            <a:off x="7508240" y="3845615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f</a:t>
            </a:r>
          </a:p>
        </p:txBody>
      </p:sp>
      <p:sp>
        <p:nvSpPr>
          <p:cNvPr id="22" name="Obdĺžnik: zaoblené rohy 21">
            <a:extLst>
              <a:ext uri="{FF2B5EF4-FFF2-40B4-BE49-F238E27FC236}">
                <a16:creationId xmlns:a16="http://schemas.microsoft.com/office/drawing/2014/main" id="{A4EB72D4-FE7B-4BC4-BD1C-1F963D4A21B0}"/>
              </a:ext>
            </a:extLst>
          </p:cNvPr>
          <p:cNvSpPr/>
          <p:nvPr/>
        </p:nvSpPr>
        <p:spPr>
          <a:xfrm>
            <a:off x="8422640" y="3845615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s</a:t>
            </a:r>
          </a:p>
        </p:txBody>
      </p:sp>
      <p:sp>
        <p:nvSpPr>
          <p:cNvPr id="23" name="Obdĺžnik: zaoblené rohy 22">
            <a:extLst>
              <a:ext uri="{FF2B5EF4-FFF2-40B4-BE49-F238E27FC236}">
                <a16:creationId xmlns:a16="http://schemas.microsoft.com/office/drawing/2014/main" id="{5990FB02-8916-443B-9A2F-9ADD1F264B17}"/>
              </a:ext>
            </a:extLst>
          </p:cNvPr>
          <p:cNvSpPr/>
          <p:nvPr/>
        </p:nvSpPr>
        <p:spPr>
          <a:xfrm>
            <a:off x="9337040" y="3845615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š</a:t>
            </a:r>
          </a:p>
        </p:txBody>
      </p:sp>
      <p:sp>
        <p:nvSpPr>
          <p:cNvPr id="25" name="Obdĺžnik: zaoblené rohy 24">
            <a:extLst>
              <a:ext uri="{FF2B5EF4-FFF2-40B4-BE49-F238E27FC236}">
                <a16:creationId xmlns:a16="http://schemas.microsoft.com/office/drawing/2014/main" id="{70A8FB50-D20C-442C-9971-28A9A8C9F394}"/>
              </a:ext>
            </a:extLst>
          </p:cNvPr>
          <p:cNvSpPr/>
          <p:nvPr/>
        </p:nvSpPr>
        <p:spPr>
          <a:xfrm>
            <a:off x="1107440" y="5588634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m</a:t>
            </a:r>
          </a:p>
        </p:txBody>
      </p:sp>
      <p:sp>
        <p:nvSpPr>
          <p:cNvPr id="26" name="Obdĺžnik: zaoblené rohy 25">
            <a:extLst>
              <a:ext uri="{FF2B5EF4-FFF2-40B4-BE49-F238E27FC236}">
                <a16:creationId xmlns:a16="http://schemas.microsoft.com/office/drawing/2014/main" id="{20B2562B-63DE-42D1-B417-855166D330BB}"/>
              </a:ext>
            </a:extLst>
          </p:cNvPr>
          <p:cNvSpPr/>
          <p:nvPr/>
        </p:nvSpPr>
        <p:spPr>
          <a:xfrm>
            <a:off x="2021840" y="5588634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n</a:t>
            </a:r>
          </a:p>
        </p:txBody>
      </p:sp>
      <p:sp>
        <p:nvSpPr>
          <p:cNvPr id="27" name="Obdĺžnik: zaoblené rohy 26">
            <a:extLst>
              <a:ext uri="{FF2B5EF4-FFF2-40B4-BE49-F238E27FC236}">
                <a16:creationId xmlns:a16="http://schemas.microsoft.com/office/drawing/2014/main" id="{FBCA7D8F-7788-4E1A-8902-13B1D70FC6D2}"/>
              </a:ext>
            </a:extLst>
          </p:cNvPr>
          <p:cNvSpPr/>
          <p:nvPr/>
        </p:nvSpPr>
        <p:spPr>
          <a:xfrm>
            <a:off x="2936240" y="5588634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ň</a:t>
            </a:r>
          </a:p>
        </p:txBody>
      </p:sp>
      <p:sp>
        <p:nvSpPr>
          <p:cNvPr id="28" name="Obdĺžnik: zaoblené rohy 27">
            <a:extLst>
              <a:ext uri="{FF2B5EF4-FFF2-40B4-BE49-F238E27FC236}">
                <a16:creationId xmlns:a16="http://schemas.microsoft.com/office/drawing/2014/main" id="{C91355F4-3A91-443B-826C-C0ACFA480ACE}"/>
              </a:ext>
            </a:extLst>
          </p:cNvPr>
          <p:cNvSpPr/>
          <p:nvPr/>
        </p:nvSpPr>
        <p:spPr>
          <a:xfrm>
            <a:off x="3850640" y="5588634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l/ĺ</a:t>
            </a:r>
          </a:p>
        </p:txBody>
      </p:sp>
      <p:sp>
        <p:nvSpPr>
          <p:cNvPr id="29" name="Obdĺžnik: zaoblené rohy 28">
            <a:extLst>
              <a:ext uri="{FF2B5EF4-FFF2-40B4-BE49-F238E27FC236}">
                <a16:creationId xmlns:a16="http://schemas.microsoft.com/office/drawing/2014/main" id="{5BDF533D-8EAE-4D88-AEE0-719284DD606E}"/>
              </a:ext>
            </a:extLst>
          </p:cNvPr>
          <p:cNvSpPr/>
          <p:nvPr/>
        </p:nvSpPr>
        <p:spPr>
          <a:xfrm>
            <a:off x="4765040" y="5588634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ľ</a:t>
            </a:r>
          </a:p>
        </p:txBody>
      </p:sp>
      <p:sp>
        <p:nvSpPr>
          <p:cNvPr id="30" name="Obdĺžnik: zaoblené rohy 29">
            <a:extLst>
              <a:ext uri="{FF2B5EF4-FFF2-40B4-BE49-F238E27FC236}">
                <a16:creationId xmlns:a16="http://schemas.microsoft.com/office/drawing/2014/main" id="{5CE0DE8B-1F1D-4D3B-BEDD-D1A851E4A938}"/>
              </a:ext>
            </a:extLst>
          </p:cNvPr>
          <p:cNvSpPr/>
          <p:nvPr/>
        </p:nvSpPr>
        <p:spPr>
          <a:xfrm>
            <a:off x="5679440" y="5588634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r/ŕ</a:t>
            </a:r>
          </a:p>
        </p:txBody>
      </p:sp>
      <p:sp>
        <p:nvSpPr>
          <p:cNvPr id="31" name="Obdĺžnik: zaoblené rohy 30">
            <a:extLst>
              <a:ext uri="{FF2B5EF4-FFF2-40B4-BE49-F238E27FC236}">
                <a16:creationId xmlns:a16="http://schemas.microsoft.com/office/drawing/2014/main" id="{EEDFD636-7E49-42CB-9448-C7B67EB7FA4F}"/>
              </a:ext>
            </a:extLst>
          </p:cNvPr>
          <p:cNvSpPr/>
          <p:nvPr/>
        </p:nvSpPr>
        <p:spPr>
          <a:xfrm>
            <a:off x="6593840" y="5588634"/>
            <a:ext cx="812800" cy="94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/>
              <a:t>j</a:t>
            </a:r>
          </a:p>
        </p:txBody>
      </p:sp>
      <p:pic>
        <p:nvPicPr>
          <p:cNvPr id="32" name="Obrázok 31">
            <a:extLst>
              <a:ext uri="{FF2B5EF4-FFF2-40B4-BE49-F238E27FC236}">
                <a16:creationId xmlns:a16="http://schemas.microsoft.com/office/drawing/2014/main" id="{18DC7A1C-29C2-48D2-8335-BF20FE188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74" t="10401" r="7635" b="7443"/>
          <a:stretch/>
        </p:blipFill>
        <p:spPr>
          <a:xfrm>
            <a:off x="10349029" y="2100501"/>
            <a:ext cx="842407" cy="960870"/>
          </a:xfrm>
          <a:prstGeom prst="rect">
            <a:avLst/>
          </a:prstGeom>
        </p:spPr>
      </p:pic>
      <p:pic>
        <p:nvPicPr>
          <p:cNvPr id="33" name="Obrázok 32">
            <a:extLst>
              <a:ext uri="{FF2B5EF4-FFF2-40B4-BE49-F238E27FC236}">
                <a16:creationId xmlns:a16="http://schemas.microsoft.com/office/drawing/2014/main" id="{2445A81E-C308-48A9-B747-404C80F803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7" t="4682" r="10548" b="4019"/>
          <a:stretch/>
        </p:blipFill>
        <p:spPr>
          <a:xfrm>
            <a:off x="10308113" y="3845615"/>
            <a:ext cx="833576" cy="960870"/>
          </a:xfrm>
          <a:prstGeom prst="rect">
            <a:avLst/>
          </a:prstGeom>
        </p:spPr>
      </p:pic>
      <p:pic>
        <p:nvPicPr>
          <p:cNvPr id="34" name="Obrázok 33">
            <a:extLst>
              <a:ext uri="{FF2B5EF4-FFF2-40B4-BE49-F238E27FC236}">
                <a16:creationId xmlns:a16="http://schemas.microsoft.com/office/drawing/2014/main" id="{B29CE768-8213-40C3-BF0A-4045D243CE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84" b="11217"/>
          <a:stretch/>
        </p:blipFill>
        <p:spPr>
          <a:xfrm>
            <a:off x="7528562" y="5572644"/>
            <a:ext cx="812801" cy="960870"/>
          </a:xfrm>
          <a:prstGeom prst="rect">
            <a:avLst/>
          </a:prstGeom>
        </p:spPr>
      </p:pic>
      <p:sp>
        <p:nvSpPr>
          <p:cNvPr id="35" name="Nadpis 1">
            <a:extLst>
              <a:ext uri="{FF2B5EF4-FFF2-40B4-BE49-F238E27FC236}">
                <a16:creationId xmlns:a16="http://schemas.microsoft.com/office/drawing/2014/main" id="{30983203-EA18-4209-9128-C746794D7EB1}"/>
              </a:ext>
            </a:extLst>
          </p:cNvPr>
          <p:cNvSpPr txBox="1">
            <a:spLocks/>
          </p:cNvSpPr>
          <p:nvPr/>
        </p:nvSpPr>
        <p:spPr>
          <a:xfrm>
            <a:off x="762938" y="3089211"/>
            <a:ext cx="10515600" cy="6831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Vymenuj párové neznelé spoluhlásky</a:t>
            </a:r>
          </a:p>
        </p:txBody>
      </p:sp>
      <p:sp>
        <p:nvSpPr>
          <p:cNvPr id="36" name="Nadpis 1">
            <a:extLst>
              <a:ext uri="{FF2B5EF4-FFF2-40B4-BE49-F238E27FC236}">
                <a16:creationId xmlns:a16="http://schemas.microsoft.com/office/drawing/2014/main" id="{E9494B0E-3D4A-422F-9ABC-94F53BCF7841}"/>
              </a:ext>
            </a:extLst>
          </p:cNvPr>
          <p:cNvSpPr txBox="1">
            <a:spLocks/>
          </p:cNvSpPr>
          <p:nvPr/>
        </p:nvSpPr>
        <p:spPr>
          <a:xfrm>
            <a:off x="762938" y="4806485"/>
            <a:ext cx="10515600" cy="6831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Vymenuj nepárové znelé spoluhlásky</a:t>
            </a:r>
          </a:p>
        </p:txBody>
      </p:sp>
      <p:sp>
        <p:nvSpPr>
          <p:cNvPr id="37" name="Nadpis 1">
            <a:extLst>
              <a:ext uri="{FF2B5EF4-FFF2-40B4-BE49-F238E27FC236}">
                <a16:creationId xmlns:a16="http://schemas.microsoft.com/office/drawing/2014/main" id="{6D438DD7-1A8F-4C86-AC98-708442638D6B}"/>
              </a:ext>
            </a:extLst>
          </p:cNvPr>
          <p:cNvSpPr txBox="1">
            <a:spLocks/>
          </p:cNvSpPr>
          <p:nvPr/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>Zopakuj si delenie spoluhlások podľa znelosti</a:t>
            </a:r>
          </a:p>
        </p:txBody>
      </p:sp>
      <p:sp>
        <p:nvSpPr>
          <p:cNvPr id="38" name="Oblak 37">
            <a:extLst>
              <a:ext uri="{FF2B5EF4-FFF2-40B4-BE49-F238E27FC236}">
                <a16:creationId xmlns:a16="http://schemas.microsoft.com/office/drawing/2014/main" id="{6EEC16B0-8CA1-4B07-B2C6-CDDA405071D1}"/>
              </a:ext>
            </a:extLst>
          </p:cNvPr>
          <p:cNvSpPr/>
          <p:nvPr/>
        </p:nvSpPr>
        <p:spPr>
          <a:xfrm rot="21187140">
            <a:off x="7911317" y="1390437"/>
            <a:ext cx="2592236" cy="987678"/>
          </a:xfrm>
          <a:prstGeom prst="cloud">
            <a:avLst/>
          </a:prstGeom>
          <a:gradFill flip="none" rotWithShape="1">
            <a:gsLst>
              <a:gs pos="0">
                <a:srgbClr val="B3EBFF">
                  <a:shade val="30000"/>
                  <a:satMod val="115000"/>
                </a:srgbClr>
              </a:gs>
              <a:gs pos="50000">
                <a:srgbClr val="B3EBFF">
                  <a:shade val="67500"/>
                  <a:satMod val="115000"/>
                </a:srgbClr>
              </a:gs>
              <a:gs pos="100000">
                <a:srgbClr val="B3EB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800" dirty="0">
                <a:solidFill>
                  <a:srgbClr val="0070C0"/>
                </a:solidFill>
              </a:rPr>
              <a:t>Spodobujú sa</a:t>
            </a:r>
          </a:p>
        </p:txBody>
      </p:sp>
      <p:sp>
        <p:nvSpPr>
          <p:cNvPr id="39" name="Oblak 38">
            <a:extLst>
              <a:ext uri="{FF2B5EF4-FFF2-40B4-BE49-F238E27FC236}">
                <a16:creationId xmlns:a16="http://schemas.microsoft.com/office/drawing/2014/main" id="{C02499DE-3BA5-4F58-A64B-FAECA37FA44D}"/>
              </a:ext>
            </a:extLst>
          </p:cNvPr>
          <p:cNvSpPr/>
          <p:nvPr/>
        </p:nvSpPr>
        <p:spPr>
          <a:xfrm rot="21187140">
            <a:off x="7929112" y="3178649"/>
            <a:ext cx="2592236" cy="987678"/>
          </a:xfrm>
          <a:prstGeom prst="cloud">
            <a:avLst/>
          </a:prstGeom>
          <a:gradFill flip="none" rotWithShape="1">
            <a:gsLst>
              <a:gs pos="0">
                <a:srgbClr val="B3EBFF">
                  <a:shade val="30000"/>
                  <a:satMod val="115000"/>
                </a:srgbClr>
              </a:gs>
              <a:gs pos="50000">
                <a:srgbClr val="B3EBFF">
                  <a:shade val="67500"/>
                  <a:satMod val="115000"/>
                </a:srgbClr>
              </a:gs>
              <a:gs pos="100000">
                <a:srgbClr val="B3EB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800" dirty="0">
                <a:solidFill>
                  <a:srgbClr val="0070C0"/>
                </a:solidFill>
              </a:rPr>
              <a:t>Spodobujú sa</a:t>
            </a:r>
          </a:p>
        </p:txBody>
      </p:sp>
      <p:sp>
        <p:nvSpPr>
          <p:cNvPr id="40" name="Oblak 39">
            <a:extLst>
              <a:ext uri="{FF2B5EF4-FFF2-40B4-BE49-F238E27FC236}">
                <a16:creationId xmlns:a16="http://schemas.microsoft.com/office/drawing/2014/main" id="{C52CC1BA-5FD9-4356-B021-ADBD1146C600}"/>
              </a:ext>
            </a:extLst>
          </p:cNvPr>
          <p:cNvSpPr/>
          <p:nvPr/>
        </p:nvSpPr>
        <p:spPr>
          <a:xfrm rot="21187140">
            <a:off x="8238029" y="5484198"/>
            <a:ext cx="3071879" cy="987678"/>
          </a:xfrm>
          <a:prstGeom prst="cloud">
            <a:avLst/>
          </a:prstGeom>
          <a:gradFill flip="none" rotWithShape="1">
            <a:gsLst>
              <a:gs pos="0">
                <a:srgbClr val="B3EBFF">
                  <a:shade val="30000"/>
                  <a:satMod val="115000"/>
                </a:srgbClr>
              </a:gs>
              <a:gs pos="50000">
                <a:srgbClr val="B3EBFF">
                  <a:shade val="67500"/>
                  <a:satMod val="115000"/>
                </a:srgbClr>
              </a:gs>
              <a:gs pos="100000">
                <a:srgbClr val="B3EB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800" dirty="0">
                <a:solidFill>
                  <a:srgbClr val="0070C0"/>
                </a:solidFill>
              </a:rPr>
              <a:t>Nespodobujú sa</a:t>
            </a:r>
          </a:p>
        </p:txBody>
      </p:sp>
    </p:spTree>
    <p:extLst>
      <p:ext uri="{BB962C8B-B14F-4D97-AF65-F5344CB8AC3E}">
        <p14:creationId xmlns:p14="http://schemas.microsoft.com/office/powerpoint/2010/main" val="107990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85142CA2-DBFB-4161-ABDF-E87C86881F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757238"/>
            <a:ext cx="12192002" cy="6100762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090E9CA-7DF9-4E3A-931C-DD07B159E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44" y="2057400"/>
            <a:ext cx="11544109" cy="2568563"/>
          </a:xfrm>
          <a:prstGeom prst="rect">
            <a:avLst/>
          </a:prstGeom>
        </p:spPr>
      </p:pic>
      <p:sp>
        <p:nvSpPr>
          <p:cNvPr id="17" name="Šípka: doprava 16">
            <a:extLst>
              <a:ext uri="{FF2B5EF4-FFF2-40B4-BE49-F238E27FC236}">
                <a16:creationId xmlns:a16="http://schemas.microsoft.com/office/drawing/2014/main" id="{2E4B05E3-A246-4295-A3A1-FA3431FEA548}"/>
              </a:ext>
            </a:extLst>
          </p:cNvPr>
          <p:cNvSpPr/>
          <p:nvPr/>
        </p:nvSpPr>
        <p:spPr>
          <a:xfrm>
            <a:off x="189112" y="900114"/>
            <a:ext cx="1363363" cy="107353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     Uč. s.      </a:t>
            </a:r>
          </a:p>
          <a:p>
            <a:pPr algn="ctr"/>
            <a:r>
              <a:rPr lang="sk-SK" b="1" dirty="0"/>
              <a:t>     48/9</a:t>
            </a: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3A45B016-C738-43C9-90F3-2DF9A1F46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475" y="893724"/>
            <a:ext cx="1104871" cy="455248"/>
          </a:xfrm>
          <a:prstGeom prst="rect">
            <a:avLst/>
          </a:prstGeom>
        </p:spPr>
      </p:pic>
      <p:sp>
        <p:nvSpPr>
          <p:cNvPr id="19" name="BlokTextu 18">
            <a:extLst>
              <a:ext uri="{FF2B5EF4-FFF2-40B4-BE49-F238E27FC236}">
                <a16:creationId xmlns:a16="http://schemas.microsoft.com/office/drawing/2014/main" id="{D235EC05-4724-4F68-AD1E-ECDBE4ACC43B}"/>
              </a:ext>
            </a:extLst>
          </p:cNvPr>
          <p:cNvSpPr txBox="1"/>
          <p:nvPr/>
        </p:nvSpPr>
        <p:spPr>
          <a:xfrm>
            <a:off x="1758382" y="1010418"/>
            <a:ext cx="843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solidFill>
                  <a:schemeClr val="bg1"/>
                </a:solidFill>
              </a:rPr>
              <a:t>ústne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63BD5207-3F55-43CC-9B9A-E494EA77477F}"/>
              </a:ext>
            </a:extLst>
          </p:cNvPr>
          <p:cNvSpPr txBox="1"/>
          <p:nvPr/>
        </p:nvSpPr>
        <p:spPr>
          <a:xfrm>
            <a:off x="4941344" y="2770643"/>
            <a:ext cx="354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dirty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6D1CB83B-8B5D-4D9B-8E59-D3C74AA7688D}"/>
              </a:ext>
            </a:extLst>
          </p:cNvPr>
          <p:cNvSpPr txBox="1"/>
          <p:nvPr/>
        </p:nvSpPr>
        <p:spPr>
          <a:xfrm>
            <a:off x="8913269" y="2770642"/>
            <a:ext cx="354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dirty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AEA41EB1-8E90-4963-BEC4-C1C8438C11E1}"/>
              </a:ext>
            </a:extLst>
          </p:cNvPr>
          <p:cNvSpPr txBox="1"/>
          <p:nvPr/>
        </p:nvSpPr>
        <p:spPr>
          <a:xfrm>
            <a:off x="2360165" y="3164337"/>
            <a:ext cx="354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dirty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E8499465-F03D-44B6-87F8-51C2F2146679}"/>
              </a:ext>
            </a:extLst>
          </p:cNvPr>
          <p:cNvSpPr txBox="1"/>
          <p:nvPr/>
        </p:nvSpPr>
        <p:spPr>
          <a:xfrm>
            <a:off x="6759554" y="3178570"/>
            <a:ext cx="354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dirty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3C337B7D-A87D-46F5-B7F6-5A458BEE2623}"/>
              </a:ext>
            </a:extLst>
          </p:cNvPr>
          <p:cNvSpPr txBox="1"/>
          <p:nvPr/>
        </p:nvSpPr>
        <p:spPr>
          <a:xfrm>
            <a:off x="11284995" y="3171481"/>
            <a:ext cx="354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dirty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BEBC8DE4-8E4A-491C-91B5-902DC6EA3623}"/>
              </a:ext>
            </a:extLst>
          </p:cNvPr>
          <p:cNvSpPr txBox="1"/>
          <p:nvPr/>
        </p:nvSpPr>
        <p:spPr>
          <a:xfrm>
            <a:off x="6353773" y="3571412"/>
            <a:ext cx="354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dirty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6A23A3BD-CF18-43D2-95E9-41F23FF5BE74}"/>
              </a:ext>
            </a:extLst>
          </p:cNvPr>
          <p:cNvSpPr txBox="1"/>
          <p:nvPr/>
        </p:nvSpPr>
        <p:spPr>
          <a:xfrm>
            <a:off x="9480928" y="3582650"/>
            <a:ext cx="354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dirty="0">
                <a:solidFill>
                  <a:srgbClr val="0070C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51833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976A5A6-9330-4E9D-8CD0-887285EF9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65" y="1433924"/>
            <a:ext cx="9408364" cy="4633619"/>
          </a:xfrm>
          <a:prstGeom prst="rect">
            <a:avLst/>
          </a:prstGeom>
        </p:spPr>
      </p:pic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7CE2CB31-6516-4C36-8498-D982E2A2C9A2}"/>
              </a:ext>
            </a:extLst>
          </p:cNvPr>
          <p:cNvSpPr/>
          <p:nvPr/>
        </p:nvSpPr>
        <p:spPr>
          <a:xfrm>
            <a:off x="-302096" y="897157"/>
            <a:ext cx="1934857" cy="107353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     Uč. s.      </a:t>
            </a:r>
          </a:p>
          <a:p>
            <a:pPr algn="ctr"/>
            <a:r>
              <a:rPr lang="sk-SK" b="1" dirty="0"/>
              <a:t>     48/10,11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3383FD9-22BC-46AA-877D-5728869B0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475" y="893724"/>
            <a:ext cx="1104871" cy="455248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2B916053-C4E7-494B-8C19-D331BED41904}"/>
              </a:ext>
            </a:extLst>
          </p:cNvPr>
          <p:cNvSpPr txBox="1"/>
          <p:nvPr/>
        </p:nvSpPr>
        <p:spPr>
          <a:xfrm>
            <a:off x="1758382" y="1010418"/>
            <a:ext cx="843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solidFill>
                  <a:schemeClr val="bg1"/>
                </a:solidFill>
              </a:rPr>
              <a:t>ústne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C54BA304-3678-4AE3-9AF2-1CB992B7CBCE}"/>
              </a:ext>
            </a:extLst>
          </p:cNvPr>
          <p:cNvSpPr/>
          <p:nvPr/>
        </p:nvSpPr>
        <p:spPr>
          <a:xfrm>
            <a:off x="2270011" y="2379215"/>
            <a:ext cx="774669" cy="238865"/>
          </a:xfrm>
          <a:prstGeom prst="rect">
            <a:avLst/>
          </a:prstGeom>
          <a:solidFill>
            <a:srgbClr val="C6E6A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Mráz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FE4162A5-81FA-47E4-9299-3344EDF7CC54}"/>
              </a:ext>
            </a:extLst>
          </p:cNvPr>
          <p:cNvSpPr/>
          <p:nvPr/>
        </p:nvSpPr>
        <p:spPr>
          <a:xfrm>
            <a:off x="2270010" y="2690097"/>
            <a:ext cx="774669" cy="238865"/>
          </a:xfrm>
          <a:prstGeom prst="rect">
            <a:avLst/>
          </a:prstGeom>
          <a:solidFill>
            <a:srgbClr val="C6E6A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Lož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7DA7B358-DA3F-4A5A-A8C5-EEA64A235BB7}"/>
              </a:ext>
            </a:extLst>
          </p:cNvPr>
          <p:cNvSpPr/>
          <p:nvPr/>
        </p:nvSpPr>
        <p:spPr>
          <a:xfrm>
            <a:off x="3631085" y="3004353"/>
            <a:ext cx="774669" cy="238865"/>
          </a:xfrm>
          <a:prstGeom prst="rect">
            <a:avLst/>
          </a:prstGeom>
          <a:solidFill>
            <a:srgbClr val="C6E6A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mráz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467B8E29-6AED-46FF-99BD-4CBFBDD765DF}"/>
              </a:ext>
            </a:extLst>
          </p:cNvPr>
          <p:cNvSpPr/>
          <p:nvPr/>
        </p:nvSpPr>
        <p:spPr>
          <a:xfrm>
            <a:off x="7749013" y="2379214"/>
            <a:ext cx="774669" cy="238865"/>
          </a:xfrm>
          <a:prstGeom prst="rect">
            <a:avLst/>
          </a:prstGeom>
          <a:solidFill>
            <a:srgbClr val="C6E6A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jež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C381628B-7CCB-4D18-BA74-1D3D1D237393}"/>
              </a:ext>
            </a:extLst>
          </p:cNvPr>
          <p:cNvSpPr/>
          <p:nvPr/>
        </p:nvSpPr>
        <p:spPr>
          <a:xfrm>
            <a:off x="8024221" y="2690097"/>
            <a:ext cx="774669" cy="238865"/>
          </a:xfrm>
          <a:prstGeom prst="rect">
            <a:avLst/>
          </a:prstGeom>
          <a:solidFill>
            <a:srgbClr val="C6E6A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mráz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1668F314-E5EF-4770-9D10-2960BCDEE7F2}"/>
              </a:ext>
            </a:extLst>
          </p:cNvPr>
          <p:cNvSpPr/>
          <p:nvPr/>
        </p:nvSpPr>
        <p:spPr>
          <a:xfrm>
            <a:off x="7804004" y="2982390"/>
            <a:ext cx="774669" cy="238865"/>
          </a:xfrm>
          <a:prstGeom prst="rect">
            <a:avLst/>
          </a:prstGeom>
          <a:solidFill>
            <a:srgbClr val="C6E6A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reťaz</a:t>
            </a: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B995DCA9-544E-492B-99AF-1A899BD80067}"/>
              </a:ext>
            </a:extLst>
          </p:cNvPr>
          <p:cNvSpPr/>
          <p:nvPr/>
        </p:nvSpPr>
        <p:spPr>
          <a:xfrm>
            <a:off x="4995454" y="4154567"/>
            <a:ext cx="774669" cy="238865"/>
          </a:xfrm>
          <a:prstGeom prst="rect">
            <a:avLst/>
          </a:prstGeom>
          <a:solidFill>
            <a:srgbClr val="C6E6A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rúž</a:t>
            </a:r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963128B3-24E4-452C-9106-B98A3100651C}"/>
              </a:ext>
            </a:extLst>
          </p:cNvPr>
          <p:cNvSpPr/>
          <p:nvPr/>
        </p:nvSpPr>
        <p:spPr>
          <a:xfrm>
            <a:off x="5022088" y="4478384"/>
            <a:ext cx="774669" cy="238865"/>
          </a:xfrm>
          <a:prstGeom prst="rect">
            <a:avLst/>
          </a:prstGeom>
          <a:solidFill>
            <a:srgbClr val="C6E6A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kaluž</a:t>
            </a:r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D4427BE1-378C-4437-96E9-984630B9ADC7}"/>
              </a:ext>
            </a:extLst>
          </p:cNvPr>
          <p:cNvSpPr/>
          <p:nvPr/>
        </p:nvSpPr>
        <p:spPr>
          <a:xfrm>
            <a:off x="6060488" y="4778325"/>
            <a:ext cx="774669" cy="238865"/>
          </a:xfrm>
          <a:prstGeom prst="rect">
            <a:avLst/>
          </a:prstGeom>
          <a:solidFill>
            <a:srgbClr val="C6E6A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muž</a:t>
            </a:r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FFBFDDF5-54F6-403A-9CA3-8296B8E426AC}"/>
              </a:ext>
            </a:extLst>
          </p:cNvPr>
          <p:cNvSpPr/>
          <p:nvPr/>
        </p:nvSpPr>
        <p:spPr>
          <a:xfrm>
            <a:off x="5165611" y="5088642"/>
            <a:ext cx="774669" cy="238865"/>
          </a:xfrm>
          <a:prstGeom prst="rect">
            <a:avLst/>
          </a:prstGeom>
          <a:solidFill>
            <a:srgbClr val="C6E6A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haluz</a:t>
            </a:r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6865D0F0-76A7-4F91-94C9-7AE4D21179B8}"/>
              </a:ext>
            </a:extLst>
          </p:cNvPr>
          <p:cNvSpPr/>
          <p:nvPr/>
        </p:nvSpPr>
        <p:spPr>
          <a:xfrm>
            <a:off x="5391666" y="5387691"/>
            <a:ext cx="774669" cy="238865"/>
          </a:xfrm>
          <a:prstGeom prst="rect">
            <a:avLst/>
          </a:prstGeom>
          <a:solidFill>
            <a:srgbClr val="C6E6A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nôž</a:t>
            </a:r>
          </a:p>
        </p:txBody>
      </p:sp>
    </p:spTree>
    <p:extLst>
      <p:ext uri="{BB962C8B-B14F-4D97-AF65-F5344CB8AC3E}">
        <p14:creationId xmlns:p14="http://schemas.microsoft.com/office/powerpoint/2010/main" val="76570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6E8CB9D-FC24-42B3-8D23-F11A4E5DD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3" y="2519250"/>
            <a:ext cx="5214410" cy="1907435"/>
          </a:xfrm>
          <a:prstGeom prst="rect">
            <a:avLst/>
          </a:prstGeom>
        </p:spPr>
      </p:pic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D24E5C53-E2D2-45C9-BBD1-D76972B1894C}"/>
              </a:ext>
            </a:extLst>
          </p:cNvPr>
          <p:cNvCxnSpPr>
            <a:cxnSpLocks/>
          </p:cNvCxnSpPr>
          <p:nvPr/>
        </p:nvCxnSpPr>
        <p:spPr>
          <a:xfrm>
            <a:off x="2093918" y="3750035"/>
            <a:ext cx="3724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15AB248A-5489-4CE3-ACEB-48F18A5F7C48}"/>
              </a:ext>
            </a:extLst>
          </p:cNvPr>
          <p:cNvSpPr/>
          <p:nvPr/>
        </p:nvSpPr>
        <p:spPr>
          <a:xfrm>
            <a:off x="6613821" y="1911242"/>
            <a:ext cx="2171082" cy="608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rok - roky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623CFAF-D9A1-494F-9DC2-77CAAF1A5CBF}"/>
              </a:ext>
            </a:extLst>
          </p:cNvPr>
          <p:cNvSpPr txBox="1"/>
          <p:nvPr/>
        </p:nvSpPr>
        <p:spPr>
          <a:xfrm>
            <a:off x="2244445" y="3446332"/>
            <a:ext cx="221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</a:rPr>
              <a:t>k</a:t>
            </a:r>
          </a:p>
        </p:txBody>
      </p:sp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348B6846-C382-4986-BF05-40DE253B41A2}"/>
              </a:ext>
            </a:extLst>
          </p:cNvPr>
          <p:cNvCxnSpPr>
            <a:cxnSpLocks/>
          </p:cNvCxnSpPr>
          <p:nvPr/>
        </p:nvCxnSpPr>
        <p:spPr>
          <a:xfrm>
            <a:off x="2652718" y="3774696"/>
            <a:ext cx="7988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803D67C2-E1A0-46E1-BCBB-77399370CA3A}"/>
              </a:ext>
            </a:extLst>
          </p:cNvPr>
          <p:cNvSpPr/>
          <p:nvPr/>
        </p:nvSpPr>
        <p:spPr>
          <a:xfrm>
            <a:off x="6613821" y="2602543"/>
            <a:ext cx="2171082" cy="608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mozog - mozgy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B45D876E-ED72-4232-BE14-A3B090A4F4D9}"/>
              </a:ext>
            </a:extLst>
          </p:cNvPr>
          <p:cNvSpPr txBox="1"/>
          <p:nvPr/>
        </p:nvSpPr>
        <p:spPr>
          <a:xfrm>
            <a:off x="3229601" y="3415226"/>
            <a:ext cx="221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</a:rPr>
              <a:t>g</a:t>
            </a:r>
          </a:p>
        </p:txBody>
      </p:sp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id="{6DB5EFA0-139E-4AA2-8726-AAA90A2F8EE0}"/>
              </a:ext>
            </a:extLst>
          </p:cNvPr>
          <p:cNvCxnSpPr>
            <a:cxnSpLocks/>
          </p:cNvCxnSpPr>
          <p:nvPr/>
        </p:nvCxnSpPr>
        <p:spPr>
          <a:xfrm>
            <a:off x="3723626" y="3750035"/>
            <a:ext cx="4911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ĺžnik: zaoblené rohy 17">
            <a:extLst>
              <a:ext uri="{FF2B5EF4-FFF2-40B4-BE49-F238E27FC236}">
                <a16:creationId xmlns:a16="http://schemas.microsoft.com/office/drawing/2014/main" id="{6438756A-5421-4DD3-94A8-95864C8FD0B3}"/>
              </a:ext>
            </a:extLst>
          </p:cNvPr>
          <p:cNvSpPr/>
          <p:nvPr/>
        </p:nvSpPr>
        <p:spPr>
          <a:xfrm>
            <a:off x="6613821" y="3293844"/>
            <a:ext cx="2171082" cy="608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gong - gongy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1777AD0B-A862-4CFE-83A7-6C8776F09193}"/>
              </a:ext>
            </a:extLst>
          </p:cNvPr>
          <p:cNvSpPr txBox="1"/>
          <p:nvPr/>
        </p:nvSpPr>
        <p:spPr>
          <a:xfrm>
            <a:off x="3992815" y="3415226"/>
            <a:ext cx="221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</a:rPr>
              <a:t>g</a:t>
            </a:r>
          </a:p>
        </p:txBody>
      </p:sp>
      <p:cxnSp>
        <p:nvCxnSpPr>
          <p:cNvPr id="21" name="Rovná spojnica 20">
            <a:extLst>
              <a:ext uri="{FF2B5EF4-FFF2-40B4-BE49-F238E27FC236}">
                <a16:creationId xmlns:a16="http://schemas.microsoft.com/office/drawing/2014/main" id="{DB4EEEB7-724D-40C1-BC28-DD2B6374840D}"/>
              </a:ext>
            </a:extLst>
          </p:cNvPr>
          <p:cNvCxnSpPr>
            <a:cxnSpLocks/>
          </p:cNvCxnSpPr>
          <p:nvPr/>
        </p:nvCxnSpPr>
        <p:spPr>
          <a:xfrm flipV="1">
            <a:off x="4321061" y="3760195"/>
            <a:ext cx="607497" cy="145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ĺžnik: zaoblené rohy 21">
            <a:extLst>
              <a:ext uri="{FF2B5EF4-FFF2-40B4-BE49-F238E27FC236}">
                <a16:creationId xmlns:a16="http://schemas.microsoft.com/office/drawing/2014/main" id="{2E39FD35-DBFF-46A3-B88A-2F0651999934}"/>
              </a:ext>
            </a:extLst>
          </p:cNvPr>
          <p:cNvSpPr/>
          <p:nvPr/>
        </p:nvSpPr>
        <p:spPr>
          <a:xfrm>
            <a:off x="6613821" y="3994071"/>
            <a:ext cx="2171082" cy="608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skok - skoky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8D0331FA-2DEC-4B74-B57F-DA89689A6234}"/>
              </a:ext>
            </a:extLst>
          </p:cNvPr>
          <p:cNvSpPr txBox="1"/>
          <p:nvPr/>
        </p:nvSpPr>
        <p:spPr>
          <a:xfrm>
            <a:off x="4693530" y="3426012"/>
            <a:ext cx="221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</a:rPr>
              <a:t>k</a:t>
            </a:r>
          </a:p>
        </p:txBody>
      </p:sp>
      <p:cxnSp>
        <p:nvCxnSpPr>
          <p:cNvPr id="26" name="Rovná spojnica 25">
            <a:extLst>
              <a:ext uri="{FF2B5EF4-FFF2-40B4-BE49-F238E27FC236}">
                <a16:creationId xmlns:a16="http://schemas.microsoft.com/office/drawing/2014/main" id="{40B955BA-E540-47E1-ACAC-0859EAFBDCDD}"/>
              </a:ext>
            </a:extLst>
          </p:cNvPr>
          <p:cNvCxnSpPr>
            <a:cxnSpLocks/>
          </p:cNvCxnSpPr>
          <p:nvPr/>
        </p:nvCxnSpPr>
        <p:spPr>
          <a:xfrm>
            <a:off x="5130872" y="3778721"/>
            <a:ext cx="3724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ĺžnik: zaoblené rohy 26">
            <a:extLst>
              <a:ext uri="{FF2B5EF4-FFF2-40B4-BE49-F238E27FC236}">
                <a16:creationId xmlns:a16="http://schemas.microsoft.com/office/drawing/2014/main" id="{B4F2965A-C2FC-4B09-B4CC-14A145004575}"/>
              </a:ext>
            </a:extLst>
          </p:cNvPr>
          <p:cNvSpPr/>
          <p:nvPr/>
        </p:nvSpPr>
        <p:spPr>
          <a:xfrm>
            <a:off x="6613821" y="4694298"/>
            <a:ext cx="2171082" cy="608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glg - glgať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9EFA6DA3-6098-4C4D-96BD-D5BF479D8E2C}"/>
              </a:ext>
            </a:extLst>
          </p:cNvPr>
          <p:cNvSpPr txBox="1"/>
          <p:nvPr/>
        </p:nvSpPr>
        <p:spPr>
          <a:xfrm>
            <a:off x="5233261" y="3426012"/>
            <a:ext cx="221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</a:rPr>
              <a:t>g</a:t>
            </a:r>
          </a:p>
        </p:txBody>
      </p:sp>
      <p:cxnSp>
        <p:nvCxnSpPr>
          <p:cNvPr id="29" name="Rovná spojnica 28">
            <a:extLst>
              <a:ext uri="{FF2B5EF4-FFF2-40B4-BE49-F238E27FC236}">
                <a16:creationId xmlns:a16="http://schemas.microsoft.com/office/drawing/2014/main" id="{587951CF-F4DA-41EF-80CB-DE2EB68E3F9B}"/>
              </a:ext>
            </a:extLst>
          </p:cNvPr>
          <p:cNvCxnSpPr>
            <a:cxnSpLocks/>
          </p:cNvCxnSpPr>
          <p:nvPr/>
        </p:nvCxnSpPr>
        <p:spPr>
          <a:xfrm>
            <a:off x="5652695" y="3770951"/>
            <a:ext cx="3724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ĺžnik: zaoblené rohy 29">
            <a:extLst>
              <a:ext uri="{FF2B5EF4-FFF2-40B4-BE49-F238E27FC236}">
                <a16:creationId xmlns:a16="http://schemas.microsoft.com/office/drawing/2014/main" id="{57652C4D-A2FB-4C48-8724-5E912BB220A9}"/>
              </a:ext>
            </a:extLst>
          </p:cNvPr>
          <p:cNvSpPr/>
          <p:nvPr/>
        </p:nvSpPr>
        <p:spPr>
          <a:xfrm>
            <a:off x="8917267" y="1911242"/>
            <a:ext cx="2171082" cy="608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liek - lieky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07C51687-E92D-46B6-BCB6-3B51292B843D}"/>
              </a:ext>
            </a:extLst>
          </p:cNvPr>
          <p:cNvSpPr txBox="1"/>
          <p:nvPr/>
        </p:nvSpPr>
        <p:spPr>
          <a:xfrm>
            <a:off x="5813382" y="3436172"/>
            <a:ext cx="221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</a:rPr>
              <a:t>k</a:t>
            </a:r>
          </a:p>
        </p:txBody>
      </p:sp>
      <p:cxnSp>
        <p:nvCxnSpPr>
          <p:cNvPr id="32" name="Rovná spojnica 31">
            <a:extLst>
              <a:ext uri="{FF2B5EF4-FFF2-40B4-BE49-F238E27FC236}">
                <a16:creationId xmlns:a16="http://schemas.microsoft.com/office/drawing/2014/main" id="{3D92310A-A520-4E36-A750-09F9EC467A67}"/>
              </a:ext>
            </a:extLst>
          </p:cNvPr>
          <p:cNvCxnSpPr>
            <a:cxnSpLocks/>
          </p:cNvCxnSpPr>
          <p:nvPr/>
        </p:nvCxnSpPr>
        <p:spPr>
          <a:xfrm>
            <a:off x="2113154" y="4161993"/>
            <a:ext cx="5944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ĺžnik: zaoblené rohy 32">
            <a:extLst>
              <a:ext uri="{FF2B5EF4-FFF2-40B4-BE49-F238E27FC236}">
                <a16:creationId xmlns:a16="http://schemas.microsoft.com/office/drawing/2014/main" id="{F470CB5C-FEA9-4527-839E-4FF554E3620C}"/>
              </a:ext>
            </a:extLst>
          </p:cNvPr>
          <p:cNvSpPr/>
          <p:nvPr/>
        </p:nvSpPr>
        <p:spPr>
          <a:xfrm>
            <a:off x="8927427" y="2602543"/>
            <a:ext cx="2171082" cy="608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smog – veľa smogu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E9BCE4CD-FB79-4F8C-8BE1-43B7DAD63E7A}"/>
              </a:ext>
            </a:extLst>
          </p:cNvPr>
          <p:cNvSpPr txBox="1"/>
          <p:nvPr/>
        </p:nvSpPr>
        <p:spPr>
          <a:xfrm>
            <a:off x="2485623" y="3782203"/>
            <a:ext cx="221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</a:rPr>
              <a:t>g</a:t>
            </a:r>
          </a:p>
        </p:txBody>
      </p:sp>
      <p:cxnSp>
        <p:nvCxnSpPr>
          <p:cNvPr id="36" name="Rovná spojnica 35">
            <a:extLst>
              <a:ext uri="{FF2B5EF4-FFF2-40B4-BE49-F238E27FC236}">
                <a16:creationId xmlns:a16="http://schemas.microsoft.com/office/drawing/2014/main" id="{E819BCB3-B161-42AB-875E-1710B64DA7E6}"/>
              </a:ext>
            </a:extLst>
          </p:cNvPr>
          <p:cNvCxnSpPr>
            <a:cxnSpLocks/>
          </p:cNvCxnSpPr>
          <p:nvPr/>
        </p:nvCxnSpPr>
        <p:spPr>
          <a:xfrm>
            <a:off x="2904520" y="4161993"/>
            <a:ext cx="3724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dĺžnik: zaoblené rohy 36">
            <a:extLst>
              <a:ext uri="{FF2B5EF4-FFF2-40B4-BE49-F238E27FC236}">
                <a16:creationId xmlns:a16="http://schemas.microsoft.com/office/drawing/2014/main" id="{EED4C7C0-46E2-40FC-A65D-7F221FC69D7F}"/>
              </a:ext>
            </a:extLst>
          </p:cNvPr>
          <p:cNvSpPr/>
          <p:nvPr/>
        </p:nvSpPr>
        <p:spPr>
          <a:xfrm>
            <a:off x="8927427" y="3293844"/>
            <a:ext cx="2171082" cy="608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šok - šoky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C7057009-B0C7-4C0A-A663-30D8302EC6DE}"/>
              </a:ext>
            </a:extLst>
          </p:cNvPr>
          <p:cNvSpPr txBox="1"/>
          <p:nvPr/>
        </p:nvSpPr>
        <p:spPr>
          <a:xfrm>
            <a:off x="3055047" y="3791464"/>
            <a:ext cx="221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</a:rPr>
              <a:t>k</a:t>
            </a:r>
          </a:p>
        </p:txBody>
      </p:sp>
      <p:cxnSp>
        <p:nvCxnSpPr>
          <p:cNvPr id="39" name="Rovná spojnica 38">
            <a:extLst>
              <a:ext uri="{FF2B5EF4-FFF2-40B4-BE49-F238E27FC236}">
                <a16:creationId xmlns:a16="http://schemas.microsoft.com/office/drawing/2014/main" id="{82C2F689-7830-49C4-9BCC-1EE4862EC022}"/>
              </a:ext>
            </a:extLst>
          </p:cNvPr>
          <p:cNvCxnSpPr>
            <a:cxnSpLocks/>
          </p:cNvCxnSpPr>
          <p:nvPr/>
        </p:nvCxnSpPr>
        <p:spPr>
          <a:xfrm>
            <a:off x="3534371" y="4147763"/>
            <a:ext cx="3724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ĺžnik: zaoblené rohy 39">
            <a:extLst>
              <a:ext uri="{FF2B5EF4-FFF2-40B4-BE49-F238E27FC236}">
                <a16:creationId xmlns:a16="http://schemas.microsoft.com/office/drawing/2014/main" id="{D00A6C84-922D-4710-BCF6-481C852069AF}"/>
              </a:ext>
            </a:extLst>
          </p:cNvPr>
          <p:cNvSpPr/>
          <p:nvPr/>
        </p:nvSpPr>
        <p:spPr>
          <a:xfrm>
            <a:off x="8927427" y="3994071"/>
            <a:ext cx="2171082" cy="608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vlak - vlaky</a:t>
            </a:r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A7750738-8816-4734-8138-7E380D41C79D}"/>
              </a:ext>
            </a:extLst>
          </p:cNvPr>
          <p:cNvSpPr txBox="1"/>
          <p:nvPr/>
        </p:nvSpPr>
        <p:spPr>
          <a:xfrm>
            <a:off x="3720606" y="3791464"/>
            <a:ext cx="221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</a:rPr>
              <a:t>k</a:t>
            </a:r>
          </a:p>
        </p:txBody>
      </p:sp>
      <p:cxnSp>
        <p:nvCxnSpPr>
          <p:cNvPr id="42" name="Rovná spojnica 41">
            <a:extLst>
              <a:ext uri="{FF2B5EF4-FFF2-40B4-BE49-F238E27FC236}">
                <a16:creationId xmlns:a16="http://schemas.microsoft.com/office/drawing/2014/main" id="{8CFC861D-DD8B-4AF5-968E-2050064D9AAF}"/>
              </a:ext>
            </a:extLst>
          </p:cNvPr>
          <p:cNvCxnSpPr>
            <a:cxnSpLocks/>
          </p:cNvCxnSpPr>
          <p:nvPr/>
        </p:nvCxnSpPr>
        <p:spPr>
          <a:xfrm>
            <a:off x="4148736" y="4161993"/>
            <a:ext cx="3724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bdĺžnik: zaoblené rohy 42">
            <a:extLst>
              <a:ext uri="{FF2B5EF4-FFF2-40B4-BE49-F238E27FC236}">
                <a16:creationId xmlns:a16="http://schemas.microsoft.com/office/drawing/2014/main" id="{568B56C4-EDC3-4706-A771-4D511F4F6BB9}"/>
              </a:ext>
            </a:extLst>
          </p:cNvPr>
          <p:cNvSpPr/>
          <p:nvPr/>
        </p:nvSpPr>
        <p:spPr>
          <a:xfrm>
            <a:off x="8927427" y="4694298"/>
            <a:ext cx="2171082" cy="608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vak - vaky</a:t>
            </a:r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E2DFFD5B-A570-4128-9C4A-577D896782D5}"/>
              </a:ext>
            </a:extLst>
          </p:cNvPr>
          <p:cNvSpPr txBox="1"/>
          <p:nvPr/>
        </p:nvSpPr>
        <p:spPr>
          <a:xfrm>
            <a:off x="4299263" y="3791464"/>
            <a:ext cx="221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</a:rPr>
              <a:t>k</a:t>
            </a:r>
          </a:p>
        </p:txBody>
      </p:sp>
      <p:sp>
        <p:nvSpPr>
          <p:cNvPr id="45" name="Šípka: doprava 44">
            <a:extLst>
              <a:ext uri="{FF2B5EF4-FFF2-40B4-BE49-F238E27FC236}">
                <a16:creationId xmlns:a16="http://schemas.microsoft.com/office/drawing/2014/main" id="{49E6666A-67F9-479C-9E4B-299E00D7ECD7}"/>
              </a:ext>
            </a:extLst>
          </p:cNvPr>
          <p:cNvSpPr/>
          <p:nvPr/>
        </p:nvSpPr>
        <p:spPr>
          <a:xfrm>
            <a:off x="780747" y="891919"/>
            <a:ext cx="1463698" cy="107353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     Uč. s.      </a:t>
            </a:r>
          </a:p>
          <a:p>
            <a:pPr algn="ctr"/>
            <a:r>
              <a:rPr lang="sk-SK" b="1" dirty="0"/>
              <a:t>     48/13</a:t>
            </a:r>
          </a:p>
        </p:txBody>
      </p:sp>
      <p:pic>
        <p:nvPicPr>
          <p:cNvPr id="46" name="Picture 4" descr="تفضل يكون راضيا تذبذب pen coloring pages - psidiagnosticins.com">
            <a:extLst>
              <a:ext uri="{FF2B5EF4-FFF2-40B4-BE49-F238E27FC236}">
                <a16:creationId xmlns:a16="http://schemas.microsoft.com/office/drawing/2014/main" id="{9F9E0770-0697-4CD2-B01E-74D643DC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09" y="1032734"/>
            <a:ext cx="769649" cy="6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BlokTextu 46">
            <a:extLst>
              <a:ext uri="{FF2B5EF4-FFF2-40B4-BE49-F238E27FC236}">
                <a16:creationId xmlns:a16="http://schemas.microsoft.com/office/drawing/2014/main" id="{C8AED978-F4E5-434B-AF6E-D35322F0396B}"/>
              </a:ext>
            </a:extLst>
          </p:cNvPr>
          <p:cNvSpPr txBox="1"/>
          <p:nvPr/>
        </p:nvSpPr>
        <p:spPr>
          <a:xfrm>
            <a:off x="2241129" y="1482550"/>
            <a:ext cx="1041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/>
              <a:t>písomne</a:t>
            </a:r>
          </a:p>
        </p:txBody>
      </p:sp>
    </p:spTree>
    <p:extLst>
      <p:ext uri="{BB962C8B-B14F-4D97-AF65-F5344CB8AC3E}">
        <p14:creationId xmlns:p14="http://schemas.microsoft.com/office/powerpoint/2010/main" val="347663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4" grpId="0" animBg="1"/>
      <p:bldP spid="15" grpId="0"/>
      <p:bldP spid="18" grpId="0" animBg="1"/>
      <p:bldP spid="19" grpId="0"/>
      <p:bldP spid="22" grpId="0" animBg="1"/>
      <p:bldP spid="23" grpId="0"/>
      <p:bldP spid="27" grpId="0" animBg="1"/>
      <p:bldP spid="28" grpId="0"/>
      <p:bldP spid="30" grpId="0" animBg="1"/>
      <p:bldP spid="31" grpId="0"/>
      <p:bldP spid="33" grpId="0" animBg="1"/>
      <p:bldP spid="34" grpId="0"/>
      <p:bldP spid="37" grpId="0" animBg="1"/>
      <p:bldP spid="38" grpId="0"/>
      <p:bldP spid="40" grpId="0" animBg="1"/>
      <p:bldP spid="41" grpId="0"/>
      <p:bldP spid="43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8DC4DF6D-9168-4212-AF3D-035743EAD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48" y="2311194"/>
            <a:ext cx="10300304" cy="1879805"/>
          </a:xfrm>
          <a:prstGeom prst="rect">
            <a:avLst/>
          </a:prstGeom>
        </p:spPr>
      </p:pic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416B52E6-B128-450B-BC7C-A066A564EDE0}"/>
              </a:ext>
            </a:extLst>
          </p:cNvPr>
          <p:cNvSpPr/>
          <p:nvPr/>
        </p:nvSpPr>
        <p:spPr>
          <a:xfrm>
            <a:off x="780747" y="891919"/>
            <a:ext cx="1463698" cy="107353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     Uč. s.      </a:t>
            </a:r>
          </a:p>
          <a:p>
            <a:pPr algn="ctr"/>
            <a:r>
              <a:rPr lang="sk-SK" b="1" dirty="0"/>
              <a:t>     49/15</a:t>
            </a:r>
          </a:p>
        </p:txBody>
      </p:sp>
      <p:pic>
        <p:nvPicPr>
          <p:cNvPr id="7" name="Picture 4" descr="تفضل يكون راضيا تذبذب pen coloring pages - psidiagnosticins.com">
            <a:extLst>
              <a:ext uri="{FF2B5EF4-FFF2-40B4-BE49-F238E27FC236}">
                <a16:creationId xmlns:a16="http://schemas.microsoft.com/office/drawing/2014/main" id="{C1803321-211E-4D08-B32C-F6FF9AE92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09" y="1032734"/>
            <a:ext cx="769649" cy="6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4F0B36C6-EA3C-443F-9B3B-2C183E709B83}"/>
              </a:ext>
            </a:extLst>
          </p:cNvPr>
          <p:cNvSpPr txBox="1"/>
          <p:nvPr/>
        </p:nvSpPr>
        <p:spPr>
          <a:xfrm>
            <a:off x="2241129" y="1482550"/>
            <a:ext cx="1041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/>
              <a:t>písomne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DA655826-EE0B-4E0A-95BF-C83D36E91601}"/>
              </a:ext>
            </a:extLst>
          </p:cNvPr>
          <p:cNvSpPr/>
          <p:nvPr/>
        </p:nvSpPr>
        <p:spPr>
          <a:xfrm>
            <a:off x="2961476" y="3341754"/>
            <a:ext cx="867574" cy="271833"/>
          </a:xfrm>
          <a:prstGeom prst="rect">
            <a:avLst/>
          </a:prstGeom>
          <a:solidFill>
            <a:srgbClr val="C6E6A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uviaž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0C5D5B82-137E-4603-8AE2-6762550D0C46}"/>
              </a:ext>
            </a:extLst>
          </p:cNvPr>
          <p:cNvSpPr/>
          <p:nvPr/>
        </p:nvSpPr>
        <p:spPr>
          <a:xfrm>
            <a:off x="3146458" y="3687495"/>
            <a:ext cx="1006442" cy="271833"/>
          </a:xfrm>
          <a:prstGeom prst="rect">
            <a:avLst/>
          </a:prstGeom>
          <a:solidFill>
            <a:srgbClr val="C6E6A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nechoď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23F9783B-3FA8-42D6-A343-9EC0AC772F33}"/>
              </a:ext>
            </a:extLst>
          </p:cNvPr>
          <p:cNvSpPr/>
          <p:nvPr/>
        </p:nvSpPr>
        <p:spPr>
          <a:xfrm>
            <a:off x="5662213" y="3344825"/>
            <a:ext cx="867574" cy="271833"/>
          </a:xfrm>
          <a:prstGeom prst="rect">
            <a:avLst/>
          </a:prstGeom>
          <a:solidFill>
            <a:srgbClr val="C6E6A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polož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8AAE2269-2FB0-437B-A49D-A47F28B4954F}"/>
              </a:ext>
            </a:extLst>
          </p:cNvPr>
          <p:cNvSpPr/>
          <p:nvPr/>
        </p:nvSpPr>
        <p:spPr>
          <a:xfrm>
            <a:off x="5485936" y="3687495"/>
            <a:ext cx="867574" cy="271833"/>
          </a:xfrm>
          <a:prstGeom prst="rect">
            <a:avLst/>
          </a:prstGeom>
          <a:solidFill>
            <a:srgbClr val="C6E6A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zlož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6A20B67E-820B-4FFA-9FE1-E75831007B4D}"/>
              </a:ext>
            </a:extLst>
          </p:cNvPr>
          <p:cNvSpPr/>
          <p:nvPr/>
        </p:nvSpPr>
        <p:spPr>
          <a:xfrm>
            <a:off x="7857326" y="3341753"/>
            <a:ext cx="867574" cy="271833"/>
          </a:xfrm>
          <a:prstGeom prst="rect">
            <a:avLst/>
          </a:prstGeom>
          <a:solidFill>
            <a:srgbClr val="C6E6A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hoď</a:t>
            </a: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E4702776-6337-4243-B376-61BB12C8E2E6}"/>
              </a:ext>
            </a:extLst>
          </p:cNvPr>
          <p:cNvSpPr/>
          <p:nvPr/>
        </p:nvSpPr>
        <p:spPr>
          <a:xfrm>
            <a:off x="7848838" y="3680550"/>
            <a:ext cx="867574" cy="271833"/>
          </a:xfrm>
          <a:prstGeom prst="rect">
            <a:avLst/>
          </a:prstGeom>
          <a:solidFill>
            <a:srgbClr val="C6E6A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voď</a:t>
            </a:r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3580D8CC-77E6-4C22-AF34-46853E36F0F7}"/>
              </a:ext>
            </a:extLst>
          </p:cNvPr>
          <p:cNvSpPr/>
          <p:nvPr/>
        </p:nvSpPr>
        <p:spPr>
          <a:xfrm>
            <a:off x="10190951" y="3341752"/>
            <a:ext cx="867574" cy="271833"/>
          </a:xfrm>
          <a:prstGeom prst="rect">
            <a:avLst/>
          </a:prstGeom>
          <a:solidFill>
            <a:srgbClr val="C6E6A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seď</a:t>
            </a:r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32663695-0106-4D2B-A884-3512729BBB53}"/>
              </a:ext>
            </a:extLst>
          </p:cNvPr>
          <p:cNvSpPr/>
          <p:nvPr/>
        </p:nvSpPr>
        <p:spPr>
          <a:xfrm>
            <a:off x="10078023" y="3687495"/>
            <a:ext cx="867574" cy="271833"/>
          </a:xfrm>
          <a:prstGeom prst="rect">
            <a:avLst/>
          </a:prstGeom>
          <a:solidFill>
            <a:srgbClr val="C6E6A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saď</a:t>
            </a:r>
          </a:p>
        </p:txBody>
      </p:sp>
    </p:spTree>
    <p:extLst>
      <p:ext uri="{BB962C8B-B14F-4D97-AF65-F5344CB8AC3E}">
        <p14:creationId xmlns:p14="http://schemas.microsoft.com/office/powerpoint/2010/main" val="5317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B5583F-9936-4BDA-ACE1-E24A66B94C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5AF5A1-4884-4FBA-B1BB-80A2939EA2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8C16DA-E452-4500-B803-5D451BB091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57238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F9119E6-DCB8-4F56-910C-4EFC9E129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31" y="2006484"/>
            <a:ext cx="10405535" cy="2835508"/>
          </a:xfrm>
          <a:prstGeom prst="rect">
            <a:avLst/>
          </a:prstGeom>
        </p:spPr>
      </p:pic>
      <p:sp>
        <p:nvSpPr>
          <p:cNvPr id="7" name="Šípka: doprava 6">
            <a:extLst>
              <a:ext uri="{FF2B5EF4-FFF2-40B4-BE49-F238E27FC236}">
                <a16:creationId xmlns:a16="http://schemas.microsoft.com/office/drawing/2014/main" id="{EED5F63E-D024-43B9-9AD0-100207D27CA0}"/>
              </a:ext>
            </a:extLst>
          </p:cNvPr>
          <p:cNvSpPr/>
          <p:nvPr/>
        </p:nvSpPr>
        <p:spPr>
          <a:xfrm>
            <a:off x="761998" y="932950"/>
            <a:ext cx="1513684" cy="107353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     Uč. s.      </a:t>
            </a:r>
          </a:p>
          <a:p>
            <a:pPr algn="ctr"/>
            <a:r>
              <a:rPr lang="sk-SK" b="1" dirty="0"/>
              <a:t>     49/16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5334EA16-4212-4B1A-96E9-18F07CD7B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682" y="1084761"/>
            <a:ext cx="1104871" cy="455248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4DAF0E10-B2FA-4827-A946-89D5D344A19F}"/>
              </a:ext>
            </a:extLst>
          </p:cNvPr>
          <p:cNvSpPr txBox="1"/>
          <p:nvPr/>
        </p:nvSpPr>
        <p:spPr>
          <a:xfrm>
            <a:off x="2302556" y="1153026"/>
            <a:ext cx="107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>
                <a:solidFill>
                  <a:schemeClr val="bg1"/>
                </a:solidFill>
              </a:rPr>
              <a:t>písomn</a:t>
            </a:r>
            <a:endParaRPr lang="sk-SK" sz="1600" dirty="0">
              <a:solidFill>
                <a:schemeClr val="bg1"/>
              </a:solidFill>
            </a:endParaRPr>
          </a:p>
        </p:txBody>
      </p:sp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4E86EF83-80F0-441F-9E4B-450A71116152}"/>
              </a:ext>
            </a:extLst>
          </p:cNvPr>
          <p:cNvCxnSpPr>
            <a:cxnSpLocks/>
          </p:cNvCxnSpPr>
          <p:nvPr/>
        </p:nvCxnSpPr>
        <p:spPr>
          <a:xfrm>
            <a:off x="5658497" y="2933700"/>
            <a:ext cx="5292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5A29CFE6-5A6E-48CC-B9B1-A45F13DB4B83}"/>
              </a:ext>
            </a:extLst>
          </p:cNvPr>
          <p:cNvCxnSpPr>
            <a:cxnSpLocks/>
          </p:cNvCxnSpPr>
          <p:nvPr/>
        </p:nvCxnSpPr>
        <p:spPr>
          <a:xfrm>
            <a:off x="3324967" y="3254776"/>
            <a:ext cx="59008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297C49F9-6558-416A-8F4E-73F766DD14B4}"/>
              </a:ext>
            </a:extLst>
          </p:cNvPr>
          <p:cNvCxnSpPr>
            <a:cxnSpLocks/>
          </p:cNvCxnSpPr>
          <p:nvPr/>
        </p:nvCxnSpPr>
        <p:spPr>
          <a:xfrm>
            <a:off x="4017607" y="3254776"/>
            <a:ext cx="5292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E50CDF0B-C087-4666-8896-3E4F4803CE3B}"/>
              </a:ext>
            </a:extLst>
          </p:cNvPr>
          <p:cNvCxnSpPr>
            <a:cxnSpLocks/>
          </p:cNvCxnSpPr>
          <p:nvPr/>
        </p:nvCxnSpPr>
        <p:spPr>
          <a:xfrm>
            <a:off x="7169181" y="3260325"/>
            <a:ext cx="39459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>
            <a:extLst>
              <a:ext uri="{FF2B5EF4-FFF2-40B4-BE49-F238E27FC236}">
                <a16:creationId xmlns:a16="http://schemas.microsoft.com/office/drawing/2014/main" id="{46338328-B4C1-4D63-934C-A2B93F41EA72}"/>
              </a:ext>
            </a:extLst>
          </p:cNvPr>
          <p:cNvCxnSpPr>
            <a:cxnSpLocks/>
          </p:cNvCxnSpPr>
          <p:nvPr/>
        </p:nvCxnSpPr>
        <p:spPr>
          <a:xfrm>
            <a:off x="9051247" y="3260325"/>
            <a:ext cx="3235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>
            <a:extLst>
              <a:ext uri="{FF2B5EF4-FFF2-40B4-BE49-F238E27FC236}">
                <a16:creationId xmlns:a16="http://schemas.microsoft.com/office/drawing/2014/main" id="{F316D493-F728-4B76-92A4-A6FAC784C1DD}"/>
              </a:ext>
            </a:extLst>
          </p:cNvPr>
          <p:cNvCxnSpPr>
            <a:cxnSpLocks/>
          </p:cNvCxnSpPr>
          <p:nvPr/>
        </p:nvCxnSpPr>
        <p:spPr>
          <a:xfrm>
            <a:off x="9610539" y="3254776"/>
            <a:ext cx="9538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id="{36A78728-E427-428C-B7D7-F8DDA9ED58C9}"/>
              </a:ext>
            </a:extLst>
          </p:cNvPr>
          <p:cNvCxnSpPr>
            <a:cxnSpLocks/>
          </p:cNvCxnSpPr>
          <p:nvPr/>
        </p:nvCxnSpPr>
        <p:spPr>
          <a:xfrm>
            <a:off x="6538866" y="3609883"/>
            <a:ext cx="3857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nica 23">
            <a:extLst>
              <a:ext uri="{FF2B5EF4-FFF2-40B4-BE49-F238E27FC236}">
                <a16:creationId xmlns:a16="http://schemas.microsoft.com/office/drawing/2014/main" id="{5AC44145-B74E-48AC-BE33-40AACD556C93}"/>
              </a:ext>
            </a:extLst>
          </p:cNvPr>
          <p:cNvCxnSpPr>
            <a:cxnSpLocks/>
          </p:cNvCxnSpPr>
          <p:nvPr/>
        </p:nvCxnSpPr>
        <p:spPr>
          <a:xfrm>
            <a:off x="1824823" y="3938357"/>
            <a:ext cx="656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nica 25">
            <a:extLst>
              <a:ext uri="{FF2B5EF4-FFF2-40B4-BE49-F238E27FC236}">
                <a16:creationId xmlns:a16="http://schemas.microsoft.com/office/drawing/2014/main" id="{14012937-A60A-4E46-B218-DCD815B41993}"/>
              </a:ext>
            </a:extLst>
          </p:cNvPr>
          <p:cNvCxnSpPr>
            <a:cxnSpLocks/>
          </p:cNvCxnSpPr>
          <p:nvPr/>
        </p:nvCxnSpPr>
        <p:spPr>
          <a:xfrm>
            <a:off x="5393877" y="3938357"/>
            <a:ext cx="5292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nica 26">
            <a:extLst>
              <a:ext uri="{FF2B5EF4-FFF2-40B4-BE49-F238E27FC236}">
                <a16:creationId xmlns:a16="http://schemas.microsoft.com/office/drawing/2014/main" id="{73B08527-2E66-48A9-92F2-56071098EDE0}"/>
              </a:ext>
            </a:extLst>
          </p:cNvPr>
          <p:cNvCxnSpPr>
            <a:cxnSpLocks/>
          </p:cNvCxnSpPr>
          <p:nvPr/>
        </p:nvCxnSpPr>
        <p:spPr>
          <a:xfrm>
            <a:off x="3030347" y="4284586"/>
            <a:ext cx="5292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39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BBBAB9-1D81-4B0B-9152-A725D4F3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952" y="2002418"/>
            <a:ext cx="4680595" cy="28531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 smtClean="0"/>
              <a:t>D</a:t>
            </a:r>
            <a:r>
              <a:rPr lang="sk-SK" sz="6000" dirty="0" smtClean="0"/>
              <a:t>.</a:t>
            </a:r>
            <a:r>
              <a:rPr lang="en-US" sz="6000" dirty="0" smtClean="0"/>
              <a:t>Ú</a:t>
            </a:r>
            <a:r>
              <a:rPr lang="sk-SK" sz="6000" dirty="0" smtClean="0"/>
              <a:t>.</a:t>
            </a:r>
            <a:r>
              <a:rPr lang="en-US" sz="6000" dirty="0" smtClean="0"/>
              <a:t> </a:t>
            </a:r>
            <a:r>
              <a:rPr lang="sk-SK" sz="6000" dirty="0" smtClean="0"/>
              <a:t/>
            </a:r>
            <a:br>
              <a:rPr lang="sk-SK" sz="6000" dirty="0" smtClean="0"/>
            </a:br>
            <a:r>
              <a:rPr lang="sk-SK" sz="2400" b="1" dirty="0" smtClean="0">
                <a:solidFill>
                  <a:srgbClr val="FF0000"/>
                </a:solidFill>
              </a:rPr>
              <a:t>Zopakovať</a:t>
            </a:r>
            <a:r>
              <a:rPr lang="sk-SK" sz="2400" dirty="0" smtClean="0"/>
              <a:t> – Spodobovanie spoluhlások na konci slov</a:t>
            </a:r>
            <a:endParaRPr lang="en-US" sz="1100" dirty="0"/>
          </a:p>
        </p:txBody>
      </p:sp>
      <p:pic>
        <p:nvPicPr>
          <p:cNvPr id="3" name="Picture 2" descr="Waving GIFs | Tenor">
            <a:extLst>
              <a:ext uri="{FF2B5EF4-FFF2-40B4-BE49-F238E27FC236}">
                <a16:creationId xmlns:a16="http://schemas.microsoft.com/office/drawing/2014/main" id="{7D6BA395-0F57-4B21-A54E-1FAEABE4D6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631042"/>
            <a:ext cx="4469501" cy="359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170</Words>
  <Application>Microsoft Office PowerPoint</Application>
  <PresentationFormat>Širokouhlá</PresentationFormat>
  <Paragraphs>98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Aharoni</vt:lpstr>
      <vt:lpstr>Arial</vt:lpstr>
      <vt:lpstr>Avenir Next LT Pro</vt:lpstr>
      <vt:lpstr>Goudy Old Style</vt:lpstr>
      <vt:lpstr>PrismaticVTI</vt:lpstr>
      <vt:lpstr>Spodobovanie spoluhlások  na konci slov – 2. časť</vt:lpstr>
      <vt:lpstr>Vymenuj párové znelé spoluhlásky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D.Ú.  Zopakovať – Spodobovanie spoluhlások na konci slov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Spodobovanie spoluhlások  na konci slov – 2. časť</dc:title>
  <dc:creator>Ľudmila Sulačeková</dc:creator>
  <cp:lastModifiedBy>učiteľ</cp:lastModifiedBy>
  <cp:revision>4</cp:revision>
  <dcterms:created xsi:type="dcterms:W3CDTF">2021-02-03T13:50:21Z</dcterms:created>
  <dcterms:modified xsi:type="dcterms:W3CDTF">2021-12-03T06:13:02Z</dcterms:modified>
</cp:coreProperties>
</file>