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2B7D03-258D-4FB8-B642-DF41119BDB37}" v="457" dt="2022-06-07T20:19:26.5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16.06.2022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16.06.2022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16.06.2022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16.06.2022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561BC9D-C05C-C8C6-14BC-94C1EEC124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  <a:cs typeface="Calibri Light"/>
              </a:rPr>
              <a:t>Moja mała Ojczyzna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494841A-AA0B-B212-5EF8-B63077CCF5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80" b="675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E72623-ED4A-B371-AAB8-529BA289A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 b="1">
                <a:cs typeface="Calibri Light"/>
              </a:rPr>
              <a:t>Aktualna szkoła w Udaninie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E92C1-D487-2375-F861-A273BBE20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cs typeface="Calibri" panose="020F0502020204030204"/>
              </a:rPr>
              <a:t>Szkoła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podstwowa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im</a:t>
            </a:r>
            <a:r>
              <a:rPr lang="en-US" sz="2400" dirty="0">
                <a:cs typeface="Calibri" panose="020F0502020204030204"/>
              </a:rPr>
              <a:t>. </a:t>
            </a:r>
            <a:r>
              <a:rPr lang="en-US" sz="2400" dirty="0" err="1">
                <a:cs typeface="Calibri" panose="020F0502020204030204"/>
              </a:rPr>
              <a:t>Adama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Mickiewicza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znajduje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się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teraz</a:t>
            </a:r>
            <a:r>
              <a:rPr lang="en-US" sz="2400" dirty="0">
                <a:cs typeface="Calibri" panose="020F0502020204030204"/>
              </a:rPr>
              <a:t> w </a:t>
            </a:r>
            <a:r>
              <a:rPr lang="en-US" sz="2400" dirty="0" err="1">
                <a:cs typeface="Calibri" panose="020F0502020204030204"/>
              </a:rPr>
              <a:t>innym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miejscu</a:t>
            </a:r>
            <a:r>
              <a:rPr lang="en-US" sz="2400" dirty="0">
                <a:cs typeface="Calibri" panose="020F0502020204030204"/>
              </a:rPr>
              <a:t>. </a:t>
            </a:r>
            <a:r>
              <a:rPr lang="en-US" sz="2400" dirty="0" err="1">
                <a:cs typeface="Calibri" panose="020F0502020204030204"/>
              </a:rPr>
              <a:t>Uczęszcza</a:t>
            </a:r>
            <a:r>
              <a:rPr lang="en-US" sz="2400" dirty="0">
                <a:cs typeface="Calibri" panose="020F0502020204030204"/>
              </a:rPr>
              <a:t> do </a:t>
            </a:r>
            <a:r>
              <a:rPr lang="en-US" sz="2400" dirty="0" err="1">
                <a:cs typeface="Calibri" panose="020F0502020204030204"/>
              </a:rPr>
              <a:t>niej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wielu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uczniów</a:t>
            </a:r>
            <a:r>
              <a:rPr lang="en-US" sz="2400" dirty="0">
                <a:cs typeface="Calibri" panose="020F0502020204030204"/>
              </a:rPr>
              <a:t>, a </a:t>
            </a:r>
            <a:r>
              <a:rPr lang="en-US" sz="2400" dirty="0" err="1">
                <a:cs typeface="Calibri" panose="020F0502020204030204"/>
              </a:rPr>
              <a:t>wygląda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ona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następująco</a:t>
            </a:r>
            <a:r>
              <a:rPr lang="en-US" sz="2400" dirty="0">
                <a:cs typeface="Calibri" panose="020F0502020204030204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2255628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216C91-95A2-95EA-F09A-36C6E150A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9600" b="1" kern="1200" dirty="0" err="1">
                <a:latin typeface="+mj-lt"/>
                <a:ea typeface="+mj-ea"/>
                <a:cs typeface="+mj-cs"/>
              </a:rPr>
              <a:t>Koniec</a:t>
            </a:r>
            <a:endParaRPr lang="en-US" sz="9600" b="1" kern="1200" dirty="0" err="1">
              <a:latin typeface="+mj-l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1FF21-DC2B-B13D-8AD5-808D3BBEC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031" y="4076802"/>
            <a:ext cx="5561938" cy="15345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kern="1200" dirty="0" err="1">
                <a:latin typeface="+mn-lt"/>
                <a:ea typeface="+mn-ea"/>
                <a:cs typeface="+mn-cs"/>
              </a:rPr>
              <a:t>Dziękuję</a:t>
            </a:r>
            <a:r>
              <a:rPr lang="en-US" kern="1200" dirty="0">
                <a:latin typeface="+mn-lt"/>
                <a:ea typeface="+mn-ea"/>
                <a:cs typeface="+mn-cs"/>
              </a:rPr>
              <a:t> za </a:t>
            </a:r>
            <a:r>
              <a:rPr lang="en-US" kern="1200" dirty="0" err="1">
                <a:latin typeface="+mn-lt"/>
                <a:ea typeface="+mn-ea"/>
                <a:cs typeface="+mn-cs"/>
              </a:rPr>
              <a:t>uwagę</a:t>
            </a:r>
            <a:r>
              <a:rPr lang="en-US" kern="1200" dirty="0">
                <a:latin typeface="+mn-lt"/>
                <a:ea typeface="+mn-ea"/>
                <a:cs typeface="+mn-cs"/>
              </a:rPr>
              <a:t>:)</a:t>
            </a:r>
            <a:endParaRPr lang="en-US" kern="1200" dirty="0">
              <a:latin typeface="+mn-lt"/>
              <a:cs typeface="Calibri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72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A7537D1-85D0-AC0E-87D1-6C87003222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61" b="10170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48525E-E650-2386-4DFD-269A09BE6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400" b="1" dirty="0" err="1"/>
              <a:t>Udanin</a:t>
            </a:r>
            <a:endParaRPr lang="en-US" sz="5400" b="1" dirty="0" err="1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8DCF4-7066-0192-B8DF-34E19A03F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224164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 err="1"/>
              <a:t>Wieś</a:t>
            </a:r>
            <a:r>
              <a:rPr lang="en-US" sz="3200" dirty="0"/>
              <a:t> w </a:t>
            </a:r>
            <a:r>
              <a:rPr lang="en-US" sz="3200" dirty="0" err="1"/>
              <a:t>Polsce</a:t>
            </a:r>
            <a:r>
              <a:rPr lang="en-US" sz="3200" dirty="0"/>
              <a:t> </a:t>
            </a:r>
            <a:r>
              <a:rPr lang="en-US" sz="3200" dirty="0" err="1"/>
              <a:t>położona</a:t>
            </a:r>
            <a:r>
              <a:rPr lang="en-US" sz="3200" dirty="0"/>
              <a:t> w </a:t>
            </a:r>
            <a:r>
              <a:rPr lang="en-US" sz="3200" dirty="0" err="1"/>
              <a:t>województwie</a:t>
            </a:r>
            <a:r>
              <a:rPr lang="en-US" sz="3200" dirty="0"/>
              <a:t> </a:t>
            </a:r>
            <a:r>
              <a:rPr lang="en-US" sz="3200" dirty="0" err="1"/>
              <a:t>dolnośląskim</a:t>
            </a:r>
            <a:r>
              <a:rPr lang="en-US" sz="3200" dirty="0"/>
              <a:t>, w </a:t>
            </a:r>
            <a:r>
              <a:rPr lang="en-US" sz="3200" dirty="0" err="1"/>
              <a:t>powiecie</a:t>
            </a:r>
            <a:r>
              <a:rPr lang="en-US" sz="3200" dirty="0"/>
              <a:t> </a:t>
            </a:r>
            <a:r>
              <a:rPr lang="en-US" sz="3200" dirty="0" err="1"/>
              <a:t>średzkim</a:t>
            </a:r>
            <a:r>
              <a:rPr lang="en-US" sz="3200" dirty="0"/>
              <a:t>, w </a:t>
            </a:r>
            <a:r>
              <a:rPr lang="en-US" sz="3200" dirty="0" err="1"/>
              <a:t>gminie</a:t>
            </a:r>
            <a:r>
              <a:rPr lang="en-US" sz="3200" dirty="0"/>
              <a:t> </a:t>
            </a:r>
            <a:r>
              <a:rPr lang="en-US" sz="3200" dirty="0" err="1"/>
              <a:t>Udanin</a:t>
            </a:r>
            <a:r>
              <a:rPr lang="en-US" sz="3200" dirty="0"/>
              <a:t>.</a:t>
            </a:r>
            <a:endParaRPr lang="en-US" sz="3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183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FBBE31-6574-4675-E766-4B1118221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en-US" sz="4000" b="1">
                <a:cs typeface="Calibri Light"/>
              </a:rPr>
              <a:t>Herb Gminy Udanin</a:t>
            </a:r>
            <a:endParaRPr lang="en-US" sz="4000"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77E5B-3125-EDD0-19C6-24A95915B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>
                <a:ea typeface="+mn-lt"/>
                <a:cs typeface="+mn-lt"/>
              </a:rPr>
              <a:t>Herb gminy</a:t>
            </a:r>
            <a:r>
              <a:rPr lang="en-US" sz="2000">
                <a:ea typeface="+mn-lt"/>
                <a:cs typeface="+mn-lt"/>
              </a:rPr>
              <a:t>  przedstawia na tarczy czwór dzielnej w krzyż, w polu pierwszym herbu - srebrnym(alternatywnie białym), orła księstwa świdnicko-jaworskiego. W  polu drugim czerwonym umieszczono trzy kłosy złote złożone w wachlarz. Pole trzecie tworzy pole szachowane srebrno(biało) –czerwone w porządku cegieł. W  polu czwartym złotym(żółtym) kościół w kolorze czerwonym.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EE01222-D33C-F172-7B10-C60FDE932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967" y="963481"/>
            <a:ext cx="4170530" cy="496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47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9047144-1819-794D-2C9C-076E270F79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6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1282AB-CC52-15BF-6E17-5783F0DF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cs typeface="Calibri Light"/>
              </a:rPr>
              <a:t>Flaga</a:t>
            </a:r>
            <a:r>
              <a:rPr lang="en-US" sz="4000" b="1" dirty="0">
                <a:cs typeface="Calibri Light"/>
              </a:rPr>
              <a:t> </a:t>
            </a:r>
            <a:r>
              <a:rPr lang="en-US" sz="4000" b="1" dirty="0" err="1">
                <a:cs typeface="Calibri Light"/>
              </a:rPr>
              <a:t>Gminy</a:t>
            </a:r>
            <a:r>
              <a:rPr lang="en-US" sz="4000" b="1" dirty="0">
                <a:cs typeface="Calibri Light"/>
              </a:rPr>
              <a:t> </a:t>
            </a:r>
            <a:r>
              <a:rPr lang="en-US" sz="4000" b="1" dirty="0" err="1">
                <a:cs typeface="Calibri Light"/>
              </a:rPr>
              <a:t>Udanin</a:t>
            </a:r>
            <a:endParaRPr lang="en-US" sz="4000" b="1" dirty="0">
              <a:cs typeface="Calibri Light"/>
            </a:endParaRP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885F7-646B-2217-AD0D-3BB6E7B58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ea typeface="+mn-lt"/>
                <a:cs typeface="+mn-lt"/>
              </a:rPr>
              <a:t>Barwy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gminy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określa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jej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flaga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stanowiąca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płat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prostokątny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biały</a:t>
            </a:r>
            <a:r>
              <a:rPr lang="en-US" sz="2400" dirty="0">
                <a:ea typeface="+mn-lt"/>
                <a:cs typeface="+mn-lt"/>
              </a:rPr>
              <a:t> z </a:t>
            </a:r>
            <a:r>
              <a:rPr lang="en-US" sz="2400" dirty="0" err="1">
                <a:ea typeface="+mn-lt"/>
                <a:cs typeface="+mn-lt"/>
              </a:rPr>
              <a:t>dwoma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pionowymi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pasami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czerwonymi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obu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skrajach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2565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F5DCAA-1345-39B7-E101-B7765E4F2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248" y="1481328"/>
            <a:ext cx="2926080" cy="2468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/>
              <a:t>Wójt Gminy Udanin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4A961D-2237-7295-B940-34B1EF771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2248" y="4078224"/>
            <a:ext cx="2926080" cy="13075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Wojciech </a:t>
            </a:r>
            <a:r>
              <a:rPr lang="en-US" dirty="0" err="1"/>
              <a:t>Płaziuk</a:t>
            </a:r>
            <a:endParaRPr lang="en-US">
              <a:cs typeface="Calibri"/>
            </a:endParaRPr>
          </a:p>
        </p:txBody>
      </p:sp>
      <p:sp>
        <p:nvSpPr>
          <p:cNvPr id="34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A8BD3AF4-E3FD-9C4C-013D-8CC50BC62A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2" r="-2" b="-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42078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3E4CBDBB-4FBD-4B9E-BD01-054A81D43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1">
            <a:extLst>
              <a:ext uri="{FF2B5EF4-FFF2-40B4-BE49-F238E27FC236}">
                <a16:creationId xmlns:a16="http://schemas.microsoft.com/office/drawing/2014/main" id="{B01A6F03-171F-40B2-8B2C-A061B8924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20" name="Rectangle 13">
            <a:extLst>
              <a:ext uri="{FF2B5EF4-FFF2-40B4-BE49-F238E27FC236}">
                <a16:creationId xmlns:a16="http://schemas.microsoft.com/office/drawing/2014/main" id="{72C4834C-B602-4125-8264-BD0D55A58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172EE5-132F-4DD4-8855-4DBBD9C34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E4EDBA-CC80-37F4-5549-C7A156A45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229" y="2180618"/>
            <a:ext cx="8188026" cy="2044650"/>
          </a:xfrm>
        </p:spPr>
        <p:txBody>
          <a:bodyPr anchor="b">
            <a:normAutofit/>
          </a:bodyPr>
          <a:lstStyle/>
          <a:p>
            <a:pPr algn="ctr"/>
            <a:r>
              <a:rPr lang="en-US" sz="9600" b="1" dirty="0">
                <a:cs typeface="Calibri Light"/>
              </a:rPr>
              <a:t>ZABYTKI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F02FB-BF1F-8453-9562-EA4D43820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3641" y="3519236"/>
            <a:ext cx="8192843" cy="2057046"/>
          </a:xfrm>
        </p:spPr>
        <p:txBody>
          <a:bodyPr anchor="t">
            <a:normAutofit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97960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1A74FFE-718E-F61C-869F-A61474249B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8857B-F9C3-4048-C632-3095F5C04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 dirty="0" err="1">
                <a:cs typeface="Calibri Light"/>
              </a:rPr>
              <a:t>Pałac</a:t>
            </a:r>
            <a:r>
              <a:rPr lang="en-US" sz="4000" b="1" dirty="0">
                <a:cs typeface="Calibri Light"/>
              </a:rPr>
              <a:t> I park w </a:t>
            </a:r>
            <a:r>
              <a:rPr lang="en-US" sz="4000" b="1" dirty="0" err="1">
                <a:cs typeface="Calibri Light"/>
              </a:rPr>
              <a:t>Udaninie</a:t>
            </a:r>
            <a:endParaRPr lang="en-US" sz="4000" b="1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18524-28CE-BE49-5B2B-E3BF748A2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>
                <a:ea typeface="+mn-lt"/>
                <a:cs typeface="+mn-lt"/>
              </a:rPr>
              <a:t>Pałac w Udaninie, to XVIII wiekowa budowla. Budynek pałacu i zabudowania gospodarcze prawdopodobnie wykorzystywane były przez lokalny PGR . Obecnie budynek odremontowany - służy spółce rolniczej.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68477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1E6D520-AE8A-8FC3-A827-10FE686E17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8" r="4965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DE47A2-D939-5D31-53E1-7C970D034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/>
              <a:t>Kościół filialny pw. św. Urszuli</a:t>
            </a:r>
            <a:endParaRPr lang="en-US" sz="4000" b="1">
              <a:cs typeface="Calibri Light"/>
            </a:endParaRPr>
          </a:p>
          <a:p>
            <a:endParaRPr lang="en-US" sz="4000" b="1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47309-1D14-E5B6-48BF-B89C93531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900">
                <a:ea typeface="+mn-lt"/>
                <a:cs typeface="+mn-lt"/>
              </a:rPr>
              <a:t>Kościół filialny pw.św.Urszuli był okazałą XIII-wieczną świątynią wiejską wzniesioną z miejscowego kamienia, przebudowaną w 1663 roku. Kościół uległ znacznemu zniszczeniu w czasie działań wojennych w 1945 r. i później. W 1984 r. zapadła się do środka nawy część połaci dachowej wraz ze stropem. W l. 1989-1992 założono strop nad nawą oraz nową więźbę dachową, którą pokryto dachówką. W 2011 r. przeprowadzono remont dachu.</a:t>
            </a:r>
            <a:endParaRPr lang="en-US" sz="19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7632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FB68AD-F689-AE74-7AD3-7375363B8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anchor="b">
            <a:normAutofit/>
          </a:bodyPr>
          <a:lstStyle/>
          <a:p>
            <a:r>
              <a:rPr lang="en-US" sz="4000" b="1" dirty="0">
                <a:cs typeface="Calibri Light"/>
              </a:rPr>
              <a:t>Stara </a:t>
            </a:r>
            <a:r>
              <a:rPr lang="en-US" sz="4000" b="1" dirty="0" err="1">
                <a:cs typeface="Calibri Light"/>
              </a:rPr>
              <a:t>szkoła</a:t>
            </a:r>
            <a:r>
              <a:rPr lang="en-US" sz="4000" b="1" dirty="0">
                <a:cs typeface="Calibri Light"/>
              </a:rPr>
              <a:t> </a:t>
            </a:r>
            <a:r>
              <a:rPr lang="en-US" sz="4000" b="1" dirty="0" err="1">
                <a:cs typeface="Calibri Light"/>
              </a:rPr>
              <a:t>podstawowa</a:t>
            </a:r>
            <a:endParaRPr lang="en-US" sz="4000" b="1" dirty="0">
              <a:cs typeface="Calibri Ligh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0D28EC5-48D0-DE46-33BF-90EC7830C0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2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81948-1774-0849-AE75-0DBE48863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418408"/>
            <a:ext cx="2942813" cy="35402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cs typeface="Calibri" panose="020F0502020204030204"/>
              </a:rPr>
              <a:t>Kiedyś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była</a:t>
            </a:r>
            <a:r>
              <a:rPr lang="en-US" sz="2400" dirty="0">
                <a:cs typeface="Calibri" panose="020F0502020204030204"/>
              </a:rPr>
              <a:t> to </a:t>
            </a:r>
            <a:r>
              <a:rPr lang="en-US" sz="2400" dirty="0" err="1">
                <a:cs typeface="Calibri" panose="020F0502020204030204"/>
              </a:rPr>
              <a:t>szkoła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podstawowa</a:t>
            </a:r>
            <a:r>
              <a:rPr lang="en-US" sz="2400" dirty="0">
                <a:cs typeface="Calibri" panose="020F0502020204030204"/>
              </a:rPr>
              <a:t>, </a:t>
            </a:r>
            <a:r>
              <a:rPr lang="en-US" sz="2400" dirty="0" err="1">
                <a:cs typeface="Calibri" panose="020F0502020204030204"/>
              </a:rPr>
              <a:t>jednak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teraz</a:t>
            </a:r>
            <a:r>
              <a:rPr lang="en-US" sz="2400" dirty="0">
                <a:cs typeface="Calibri" panose="020F0502020204030204"/>
              </a:rPr>
              <a:t> jest to </a:t>
            </a:r>
            <a:r>
              <a:rPr lang="en-US" sz="2400" dirty="0" err="1">
                <a:cs typeface="Calibri" panose="020F0502020204030204"/>
              </a:rPr>
              <a:t>budynek</a:t>
            </a:r>
            <a:r>
              <a:rPr lang="en-US" sz="2400" dirty="0">
                <a:cs typeface="Calibri" panose="020F0502020204030204"/>
              </a:rPr>
              <a:t>, </a:t>
            </a:r>
            <a:r>
              <a:rPr lang="en-US" sz="2400" dirty="0" err="1">
                <a:cs typeface="Calibri" panose="020F0502020204030204"/>
              </a:rPr>
              <a:t>którego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nie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można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używać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gdyż</a:t>
            </a:r>
            <a:r>
              <a:rPr lang="en-US" sz="2400" dirty="0">
                <a:cs typeface="Calibri" panose="020F0502020204030204"/>
              </a:rPr>
              <a:t> jest to </a:t>
            </a:r>
            <a:r>
              <a:rPr lang="en-US" sz="2400" dirty="0" err="1">
                <a:cs typeface="Calibri" panose="020F0502020204030204"/>
              </a:rPr>
              <a:t>niebezpieczne</a:t>
            </a:r>
            <a:r>
              <a:rPr lang="en-US" sz="2400" dirty="0">
                <a:cs typeface="Calibri" panose="020F0502020204030204"/>
              </a:rPr>
              <a:t>. </a:t>
            </a:r>
            <a:r>
              <a:rPr lang="en-US" sz="2400" dirty="0" err="1">
                <a:cs typeface="Calibri" panose="020F0502020204030204"/>
              </a:rPr>
              <a:t>Aktualnie</a:t>
            </a:r>
            <a:r>
              <a:rPr lang="en-US" sz="2400" dirty="0">
                <a:cs typeface="Calibri" panose="020F0502020204030204"/>
              </a:rPr>
              <a:t> jest to </a:t>
            </a:r>
            <a:r>
              <a:rPr lang="en-US" sz="2400" dirty="0" err="1">
                <a:cs typeface="Calibri" panose="020F0502020204030204"/>
              </a:rPr>
              <a:t>posiadłość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prywatna</a:t>
            </a:r>
            <a:r>
              <a:rPr lang="en-US" sz="2400" dirty="0">
                <a:cs typeface="Calibri" panose="020F0502020204030204"/>
              </a:rPr>
              <a:t>.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321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Motyw pakietu Office</vt:lpstr>
      <vt:lpstr>Moja mała Ojczyzna</vt:lpstr>
      <vt:lpstr>Udanin</vt:lpstr>
      <vt:lpstr>Herb Gminy Udanin</vt:lpstr>
      <vt:lpstr>Flaga Gminy Udanin</vt:lpstr>
      <vt:lpstr>Wójt Gminy Udanin</vt:lpstr>
      <vt:lpstr>ZABYTKI</vt:lpstr>
      <vt:lpstr>Pałac I park w Udaninie</vt:lpstr>
      <vt:lpstr>Kościół filialny pw. św. Urszuli </vt:lpstr>
      <vt:lpstr>Stara szkoła podstawowa</vt:lpstr>
      <vt:lpstr>Aktualna szkoła w Udaninie</vt:lpstr>
      <vt:lpstr>Koniec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186</cp:revision>
  <dcterms:created xsi:type="dcterms:W3CDTF">2022-06-07T19:29:09Z</dcterms:created>
  <dcterms:modified xsi:type="dcterms:W3CDTF">2022-06-16T18:57:09Z</dcterms:modified>
</cp:coreProperties>
</file>