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00"/>
    <a:srgbClr val="FF66CC"/>
    <a:srgbClr val="CC99FF"/>
    <a:srgbClr val="00FF00"/>
    <a:srgbClr val="FF3399"/>
    <a:srgbClr val="FF6600"/>
    <a:srgbClr val="FF0066"/>
    <a:srgbClr val="B7B7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71538" y="2130425"/>
            <a:ext cx="7386662" cy="1470025"/>
          </a:xfrm>
        </p:spPr>
        <p:txBody>
          <a:bodyPr>
            <a:noAutofit/>
          </a:bodyPr>
          <a:lstStyle>
            <a:lvl1pPr>
              <a:defRPr sz="4800" b="1"/>
            </a:lvl1pPr>
          </a:lstStyle>
          <a:p>
            <a:r>
              <a:rPr lang="sk-SK" smtClean="0"/>
              <a:t>Kliknite sem a upravte štýl predlohy nadpisov.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B7B75B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B8DA3-A158-4D12-9BE7-A4CA2109BCA5}" type="datetimeFigureOut">
              <a:rPr lang="sk-SK"/>
              <a:pPr>
                <a:defRPr/>
              </a:pPr>
              <a:t>9. 3. 2021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32425-39F7-44C5-93D1-4F91C1EB9C3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CD15D-C543-4824-B3E4-DE7704447E1E}" type="datetimeFigureOut">
              <a:rPr lang="sk-SK"/>
              <a:pPr>
                <a:defRPr/>
              </a:pPr>
              <a:t>9. 3. 2021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DFF6AD-8590-4911-B451-4CCA86B150F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65B93-FEB0-4DBB-BE56-FDA64579146F}" type="datetimeFigureOut">
              <a:rPr lang="sk-SK"/>
              <a:pPr>
                <a:defRPr/>
              </a:pPr>
              <a:t>9. 3. 2021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13AC8-CDEA-4164-8464-2D16DF226B2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19375-3521-49B5-961C-C451280C0639}" type="datetimeFigureOut">
              <a:rPr lang="sk-SK"/>
              <a:pPr>
                <a:defRPr/>
              </a:pPr>
              <a:t>9. 3. 2021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CEF8F-6146-4B09-B981-39D6A2A7F3C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857250" y="274638"/>
            <a:ext cx="78295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857250" y="1600200"/>
            <a:ext cx="782955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6E587E-4810-432D-BC82-ECC848C1475C}" type="datetimeFigureOut">
              <a:rPr lang="sk-SK"/>
              <a:pPr>
                <a:defRPr/>
              </a:pPr>
              <a:t>9. 3. 2021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E79152-47AD-4A41-A927-63E8FD5F530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5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808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80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80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80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8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80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80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80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808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3200" kern="1200">
          <a:solidFill>
            <a:srgbClr val="B7B75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800" kern="1200">
          <a:solidFill>
            <a:srgbClr val="B7B75B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400" kern="1200">
          <a:solidFill>
            <a:srgbClr val="B7B75B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000" kern="1200">
          <a:solidFill>
            <a:srgbClr val="B7B75B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000" kern="1200">
          <a:solidFill>
            <a:srgbClr val="B7B75B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rmi.ic.cz/" TargetMode="External"/><Relationship Id="rId2" Type="http://schemas.openxmlformats.org/officeDocument/2006/relationships/hyperlink" Target="http://www.clker.com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643042" y="1571612"/>
            <a:ext cx="6858048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r>
              <a:rPr lang="sk-SK" sz="96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Halogenidy</a:t>
            </a:r>
            <a:r>
              <a:rPr lang="sk-SK" sz="80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 </a:t>
            </a:r>
            <a:endParaRPr lang="sk-SK" sz="80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3000364" y="3929066"/>
            <a:ext cx="3714776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sk-SK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Názvoslovie</a:t>
            </a:r>
          </a:p>
          <a:p>
            <a:pPr algn="ctr"/>
            <a:r>
              <a:rPr lang="sk-SK" sz="4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Úlohy</a:t>
            </a:r>
            <a:endParaRPr lang="sk-SK" sz="4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9" name="Obrázok 8" descr="11954458641265747371Gerald_G_KU_taraxacum_officinale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51572" y="3286124"/>
            <a:ext cx="2692427" cy="3354316"/>
          </a:xfrm>
          <a:prstGeom prst="rect">
            <a:avLst/>
          </a:prstGeom>
        </p:spPr>
      </p:pic>
      <p:pic>
        <p:nvPicPr>
          <p:cNvPr id="10" name="Obrázok 9" descr="1195445874276875990fleur04_yves_guillou_01.svg.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5286388"/>
            <a:ext cx="1128401" cy="1183831"/>
          </a:xfrm>
          <a:prstGeom prst="rect">
            <a:avLst/>
          </a:prstGeom>
        </p:spPr>
      </p:pic>
      <p:pic>
        <p:nvPicPr>
          <p:cNvPr id="11" name="Obrázok 10" descr="1195445874276875990fleur04_yves_guillou_01.svg.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57950" y="5643578"/>
            <a:ext cx="787936" cy="826641"/>
          </a:xfrm>
          <a:prstGeom prst="rect">
            <a:avLst/>
          </a:prstGeom>
        </p:spPr>
      </p:pic>
      <p:pic>
        <p:nvPicPr>
          <p:cNvPr id="12" name="Obrázok 11" descr="1195445874276875990fleur04_yves_guillou_01.svg.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768" y="4500570"/>
            <a:ext cx="787936" cy="826641"/>
          </a:xfrm>
          <a:prstGeom prst="rect">
            <a:avLst/>
          </a:prstGeom>
        </p:spPr>
      </p:pic>
      <p:pic>
        <p:nvPicPr>
          <p:cNvPr id="13" name="Obrázok 12" descr="1254983032648978583strawberry flower_jh.svg.m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4214818"/>
            <a:ext cx="3150775" cy="2216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85786" y="428604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Z daných zlúčenín vyber </a:t>
            </a:r>
            <a:r>
              <a:rPr lang="sk-SK" sz="36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halogenidy</a:t>
            </a:r>
            <a:endParaRPr lang="sk-SK" sz="36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6286512" y="2071678"/>
            <a:ext cx="2071702" cy="1143008"/>
            <a:chOff x="1714480" y="1857364"/>
            <a:chExt cx="2071702" cy="1143008"/>
          </a:xfrm>
          <a:gradFill>
            <a:gsLst>
              <a:gs pos="100000">
                <a:srgbClr val="CC99FF"/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4" name="Ovál 3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" name="BlokTextu 4"/>
            <p:cNvSpPr txBox="1"/>
            <p:nvPr/>
          </p:nvSpPr>
          <p:spPr>
            <a:xfrm>
              <a:off x="2214546" y="2143116"/>
              <a:ext cx="1214446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err="1" smtClean="0">
                  <a:latin typeface="Comic Sans MS" pitchFamily="66" charset="0"/>
                </a:rPr>
                <a:t>HCl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1857356" y="1928802"/>
            <a:ext cx="2071702" cy="1143008"/>
            <a:chOff x="1714480" y="1857364"/>
            <a:chExt cx="2071702" cy="1143008"/>
          </a:xfrm>
          <a:gradFill>
            <a:gsLst>
              <a:gs pos="100000">
                <a:srgbClr val="FF66CC"/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8" name="Ovál 7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adFill>
              <a:gsLst>
                <a:gs pos="100000">
                  <a:srgbClr val="FF66CC"/>
                </a:gs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" name="BlokTextu 8"/>
            <p:cNvSpPr txBox="1"/>
            <p:nvPr/>
          </p:nvSpPr>
          <p:spPr>
            <a:xfrm>
              <a:off x="2285984" y="2143116"/>
              <a:ext cx="114300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err="1" smtClean="0">
                  <a:latin typeface="Comic Sans MS" pitchFamily="66" charset="0"/>
                </a:rPr>
                <a:t>CaO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3786182" y="1214422"/>
            <a:ext cx="2071702" cy="1143008"/>
            <a:chOff x="1714480" y="1857364"/>
            <a:chExt cx="2071702" cy="1143008"/>
          </a:xfrm>
          <a:gradFill>
            <a:gsLst>
              <a:gs pos="100000">
                <a:schemeClr val="bg2">
                  <a:lumMod val="50000"/>
                </a:schemeClr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11" name="Ovál 10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" name="BlokTextu 11"/>
            <p:cNvSpPr txBox="1"/>
            <p:nvPr/>
          </p:nvSpPr>
          <p:spPr>
            <a:xfrm>
              <a:off x="2071670" y="2143116"/>
              <a:ext cx="1357322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CaCl</a:t>
              </a:r>
              <a:r>
                <a:rPr lang="sk-SK" sz="3600" b="1" baseline="-25000" dirty="0" smtClean="0">
                  <a:latin typeface="Comic Sans MS" pitchFamily="66" charset="0"/>
                </a:rPr>
                <a:t>2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2000232" y="3286124"/>
            <a:ext cx="2071702" cy="1143008"/>
            <a:chOff x="1714480" y="1857364"/>
            <a:chExt cx="2071702" cy="1143008"/>
          </a:xfrm>
          <a:gradFill>
            <a:gsLst>
              <a:gs pos="100000">
                <a:srgbClr val="FFFF00"/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14" name="Ovál 13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5" name="BlokTextu 14"/>
            <p:cNvSpPr txBox="1"/>
            <p:nvPr/>
          </p:nvSpPr>
          <p:spPr>
            <a:xfrm>
              <a:off x="2000232" y="2143116"/>
              <a:ext cx="1571636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MnBr</a:t>
              </a:r>
              <a:r>
                <a:rPr lang="sk-SK" sz="3600" b="1" baseline="-25000" dirty="0" smtClean="0">
                  <a:latin typeface="Comic Sans MS" pitchFamily="66" charset="0"/>
                </a:rPr>
                <a:t>7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4071934" y="4286256"/>
            <a:ext cx="2071702" cy="1143008"/>
            <a:chOff x="1714480" y="1857364"/>
            <a:chExt cx="2071702" cy="1143008"/>
          </a:xfrm>
          <a:gradFill>
            <a:gsLst>
              <a:gs pos="100000">
                <a:srgbClr val="FF6600"/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17" name="Ovál 16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p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8" name="BlokTextu 17"/>
            <p:cNvSpPr txBox="1"/>
            <p:nvPr/>
          </p:nvSpPr>
          <p:spPr>
            <a:xfrm>
              <a:off x="1928794" y="2143116"/>
              <a:ext cx="1643074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CaCO</a:t>
              </a:r>
              <a:r>
                <a:rPr lang="sk-SK" sz="3600" b="1" baseline="-25000" dirty="0" smtClean="0">
                  <a:latin typeface="Comic Sans MS" pitchFamily="66" charset="0"/>
                </a:rPr>
                <a:t>3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19" name="Skupina 18"/>
          <p:cNvGrpSpPr/>
          <p:nvPr/>
        </p:nvGrpSpPr>
        <p:grpSpPr>
          <a:xfrm>
            <a:off x="6357950" y="3786190"/>
            <a:ext cx="2071702" cy="1143008"/>
            <a:chOff x="1714480" y="1857364"/>
            <a:chExt cx="2071702" cy="1143008"/>
          </a:xfrm>
          <a:gradFill>
            <a:gsLst>
              <a:gs pos="100000">
                <a:srgbClr val="00FF00"/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20" name="Ovál 19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p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" name="BlokTextu 20"/>
            <p:cNvSpPr txBox="1"/>
            <p:nvPr/>
          </p:nvSpPr>
          <p:spPr>
            <a:xfrm>
              <a:off x="2214546" y="2143116"/>
              <a:ext cx="1214446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Sil</a:t>
              </a:r>
              <a:r>
                <a:rPr lang="sk-SK" sz="3600" b="1" baseline="-25000" dirty="0" smtClean="0">
                  <a:latin typeface="Comic Sans MS" pitchFamily="66" charset="0"/>
                </a:rPr>
                <a:t>4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4071934" y="2643182"/>
            <a:ext cx="2071702" cy="1143008"/>
            <a:chOff x="1714480" y="1857364"/>
            <a:chExt cx="2071702" cy="1143008"/>
          </a:xfrm>
        </p:grpSpPr>
        <p:sp>
          <p:nvSpPr>
            <p:cNvPr id="23" name="Ovál 22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adFill flip="none" rotWithShape="1">
              <a:gsLst>
                <a:gs pos="25000">
                  <a:schemeClr val="bg1"/>
                </a:gs>
                <a:gs pos="100000">
                  <a:srgbClr val="00B0F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" name="BlokTextu 23"/>
            <p:cNvSpPr txBox="1"/>
            <p:nvPr/>
          </p:nvSpPr>
          <p:spPr>
            <a:xfrm>
              <a:off x="2000232" y="2143116"/>
              <a:ext cx="14287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MnO</a:t>
              </a:r>
              <a:r>
                <a:rPr lang="sk-SK" sz="3600" b="1" baseline="-25000" dirty="0" smtClean="0">
                  <a:latin typeface="Comic Sans MS" pitchFamily="66" charset="0"/>
                </a:rPr>
                <a:t>2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pic>
        <p:nvPicPr>
          <p:cNvPr id="27" name="Obrázok 26" descr="1194986255620091718strawberry_jonathan_diet_01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1571612"/>
            <a:ext cx="759238" cy="1002194"/>
          </a:xfrm>
          <a:prstGeom prst="rect">
            <a:avLst/>
          </a:prstGeom>
        </p:spPr>
      </p:pic>
      <p:pic>
        <p:nvPicPr>
          <p:cNvPr id="28" name="Obrázok 27" descr="1264139417164112227Smiley_green_alien_GRRR.svg.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28926" y="1500174"/>
            <a:ext cx="642942" cy="748838"/>
          </a:xfrm>
          <a:prstGeom prst="rect">
            <a:avLst/>
          </a:prstGeom>
        </p:spPr>
      </p:pic>
      <p:pic>
        <p:nvPicPr>
          <p:cNvPr id="29" name="Obrázok 28" descr="1264139417164112227Smiley_green_alien_GRRR.svg.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8" y="3214686"/>
            <a:ext cx="642942" cy="748838"/>
          </a:xfrm>
          <a:prstGeom prst="rect">
            <a:avLst/>
          </a:prstGeom>
        </p:spPr>
      </p:pic>
      <p:pic>
        <p:nvPicPr>
          <p:cNvPr id="30" name="Obrázok 29" descr="1264139417164112227Smiley_green_alien_GRRR.svg.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5143512"/>
            <a:ext cx="642942" cy="748838"/>
          </a:xfrm>
          <a:prstGeom prst="rect">
            <a:avLst/>
          </a:prstGeom>
        </p:spPr>
      </p:pic>
      <p:pic>
        <p:nvPicPr>
          <p:cNvPr id="31" name="Obrázok 30" descr="1264139417164112227Smiley_green_alien_GRRR.svg.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86710" y="1785926"/>
            <a:ext cx="642942" cy="748838"/>
          </a:xfrm>
          <a:prstGeom prst="rect">
            <a:avLst/>
          </a:prstGeom>
        </p:spPr>
      </p:pic>
      <p:pic>
        <p:nvPicPr>
          <p:cNvPr id="32" name="Obrázok 31" descr="1254983032648978583strawberry flower_jh.svg.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8662" y="2928934"/>
            <a:ext cx="1643074" cy="1155629"/>
          </a:xfrm>
          <a:prstGeom prst="rect">
            <a:avLst/>
          </a:prstGeom>
        </p:spPr>
      </p:pic>
      <p:grpSp>
        <p:nvGrpSpPr>
          <p:cNvPr id="33" name="Skupina 32"/>
          <p:cNvGrpSpPr/>
          <p:nvPr/>
        </p:nvGrpSpPr>
        <p:grpSpPr>
          <a:xfrm>
            <a:off x="2357422" y="5500702"/>
            <a:ext cx="2071702" cy="1143008"/>
            <a:chOff x="1714480" y="1857364"/>
            <a:chExt cx="2071702" cy="1143008"/>
          </a:xfrm>
          <a:gradFill>
            <a:gsLst>
              <a:gs pos="100000">
                <a:srgbClr val="FF66CC"/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34" name="Ovál 33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adFill>
              <a:gsLst>
                <a:gs pos="100000">
                  <a:srgbClr val="FF66CC"/>
                </a:gs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5" name="BlokTextu 34"/>
            <p:cNvSpPr txBox="1"/>
            <p:nvPr/>
          </p:nvSpPr>
          <p:spPr>
            <a:xfrm>
              <a:off x="2071670" y="2143116"/>
              <a:ext cx="135732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Na</a:t>
              </a:r>
              <a:r>
                <a:rPr lang="sk-SK" sz="3600" b="1" baseline="-25000" dirty="0" smtClean="0">
                  <a:latin typeface="Comic Sans MS" pitchFamily="66" charset="0"/>
                </a:rPr>
                <a:t>2</a:t>
              </a:r>
              <a:r>
                <a:rPr lang="sk-SK" sz="3600" b="1" dirty="0" smtClean="0">
                  <a:latin typeface="Comic Sans MS" pitchFamily="66" charset="0"/>
                </a:rPr>
                <a:t>S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36" name="Skupina 35"/>
          <p:cNvGrpSpPr/>
          <p:nvPr/>
        </p:nvGrpSpPr>
        <p:grpSpPr>
          <a:xfrm>
            <a:off x="5643570" y="5357826"/>
            <a:ext cx="2071702" cy="1143008"/>
            <a:chOff x="1714480" y="1857364"/>
            <a:chExt cx="2071702" cy="1143008"/>
          </a:xfrm>
          <a:gradFill>
            <a:gsLst>
              <a:gs pos="100000">
                <a:schemeClr val="bg2">
                  <a:lumMod val="50000"/>
                </a:schemeClr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37" name="Ovál 36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8" name="BlokTextu 37"/>
            <p:cNvSpPr txBox="1"/>
            <p:nvPr/>
          </p:nvSpPr>
          <p:spPr>
            <a:xfrm>
              <a:off x="2214546" y="2143116"/>
              <a:ext cx="1214446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ClF</a:t>
              </a:r>
              <a:r>
                <a:rPr lang="sk-SK" sz="3600" b="1" baseline="-25000" dirty="0" smtClean="0">
                  <a:latin typeface="Comic Sans MS" pitchFamily="66" charset="0"/>
                </a:rPr>
                <a:t>5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pic>
        <p:nvPicPr>
          <p:cNvPr id="39" name="Obrázok 38" descr="1264139417164112227Smiley_green_alien_GRRR.svg.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5072074"/>
            <a:ext cx="642942" cy="748838"/>
          </a:xfrm>
          <a:prstGeom prst="rect">
            <a:avLst/>
          </a:prstGeom>
        </p:spPr>
      </p:pic>
      <p:pic>
        <p:nvPicPr>
          <p:cNvPr id="40" name="Obrázok 39" descr="12387016111747730893baroquon_strawberry.svg.m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16" y="5000636"/>
            <a:ext cx="1003621" cy="909950"/>
          </a:xfrm>
          <a:prstGeom prst="rect">
            <a:avLst/>
          </a:prstGeom>
        </p:spPr>
      </p:pic>
      <p:sp>
        <p:nvSpPr>
          <p:cNvPr id="41" name="Šípka doprava 40">
            <a:hlinkClick r:id="" action="ppaction://hlinkshowjump?jump=nextslide"/>
          </p:cNvPr>
          <p:cNvSpPr/>
          <p:nvPr/>
        </p:nvSpPr>
        <p:spPr>
          <a:xfrm>
            <a:off x="8001024" y="6215082"/>
            <a:ext cx="714380" cy="500066"/>
          </a:xfrm>
          <a:prstGeom prst="rightArrow">
            <a:avLst/>
          </a:prstGeom>
          <a:gradFill>
            <a:gsLst>
              <a:gs pos="100000">
                <a:srgbClr val="00B0F0"/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42" name="Skupina 41"/>
          <p:cNvGrpSpPr/>
          <p:nvPr/>
        </p:nvGrpSpPr>
        <p:grpSpPr>
          <a:xfrm>
            <a:off x="714348" y="4500570"/>
            <a:ext cx="2071702" cy="1143008"/>
            <a:chOff x="1714480" y="1857364"/>
            <a:chExt cx="2071702" cy="1143008"/>
          </a:xfrm>
          <a:gradFill>
            <a:gsLst>
              <a:gs pos="100000">
                <a:srgbClr val="00FF00"/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43" name="Ovál 42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p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4" name="BlokTextu 43"/>
            <p:cNvSpPr txBox="1"/>
            <p:nvPr/>
          </p:nvSpPr>
          <p:spPr>
            <a:xfrm>
              <a:off x="2000232" y="2143116"/>
              <a:ext cx="1428760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CoBr</a:t>
              </a:r>
              <a:r>
                <a:rPr lang="sk-SK" sz="3600" b="1" baseline="-25000" dirty="0" smtClean="0">
                  <a:latin typeface="Comic Sans MS" pitchFamily="66" charset="0"/>
                </a:rPr>
                <a:t>3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pic>
        <p:nvPicPr>
          <p:cNvPr id="26" name="Obrázok 25" descr="12387016111747730893baroquon_strawberry.svg.me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1538" y="5429264"/>
            <a:ext cx="1003621" cy="909950"/>
          </a:xfrm>
          <a:prstGeom prst="rect">
            <a:avLst/>
          </a:prstGeom>
        </p:spPr>
      </p:pic>
      <p:pic>
        <p:nvPicPr>
          <p:cNvPr id="45" name="Obrázok 44" descr="1254983032648978583strawberry flower_jh.svg.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768" y="3071810"/>
            <a:ext cx="1643074" cy="1155629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85786" y="428604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Z daných zlúčenín vyber </a:t>
            </a:r>
            <a:r>
              <a:rPr lang="sk-SK" sz="36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halogenidy</a:t>
            </a:r>
            <a:endParaRPr lang="sk-SK" sz="36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grpSp>
        <p:nvGrpSpPr>
          <p:cNvPr id="3" name="Skupina 5"/>
          <p:cNvGrpSpPr/>
          <p:nvPr/>
        </p:nvGrpSpPr>
        <p:grpSpPr>
          <a:xfrm>
            <a:off x="6500826" y="1714488"/>
            <a:ext cx="2071702" cy="1143008"/>
            <a:chOff x="1714480" y="1857364"/>
            <a:chExt cx="2071702" cy="1143008"/>
          </a:xfrm>
        </p:grpSpPr>
        <p:sp>
          <p:nvSpPr>
            <p:cNvPr id="4" name="Ovál 3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adFill flip="none" rotWithShape="1">
              <a:gsLst>
                <a:gs pos="25000">
                  <a:schemeClr val="bg1"/>
                </a:gs>
                <a:gs pos="100000">
                  <a:srgbClr val="00B0F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" name="BlokTextu 4"/>
            <p:cNvSpPr txBox="1"/>
            <p:nvPr/>
          </p:nvSpPr>
          <p:spPr>
            <a:xfrm>
              <a:off x="2143108" y="2143116"/>
              <a:ext cx="12858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NiCl</a:t>
              </a:r>
              <a:r>
                <a:rPr lang="sk-SK" sz="3600" b="1" baseline="-25000" dirty="0" smtClean="0">
                  <a:latin typeface="Comic Sans MS" pitchFamily="66" charset="0"/>
                </a:rPr>
                <a:t>2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6" name="Skupina 6"/>
          <p:cNvGrpSpPr/>
          <p:nvPr/>
        </p:nvGrpSpPr>
        <p:grpSpPr>
          <a:xfrm>
            <a:off x="1857356" y="2500306"/>
            <a:ext cx="2071702" cy="1143008"/>
            <a:chOff x="1714480" y="1857364"/>
            <a:chExt cx="2071702" cy="1143008"/>
          </a:xfrm>
          <a:gradFill>
            <a:gsLst>
              <a:gs pos="100000">
                <a:schemeClr val="bg2">
                  <a:lumMod val="50000"/>
                </a:schemeClr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8" name="Ovál 7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" name="BlokTextu 8"/>
            <p:cNvSpPr txBox="1"/>
            <p:nvPr/>
          </p:nvSpPr>
          <p:spPr>
            <a:xfrm>
              <a:off x="1928794" y="2143116"/>
              <a:ext cx="1643074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CuSO</a:t>
              </a:r>
              <a:r>
                <a:rPr lang="sk-SK" sz="3600" b="1" baseline="-25000" dirty="0" smtClean="0">
                  <a:latin typeface="Comic Sans MS" pitchFamily="66" charset="0"/>
                </a:rPr>
                <a:t>4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7" name="Skupina 9"/>
          <p:cNvGrpSpPr/>
          <p:nvPr/>
        </p:nvGrpSpPr>
        <p:grpSpPr>
          <a:xfrm>
            <a:off x="3786182" y="1214422"/>
            <a:ext cx="2071702" cy="1143008"/>
            <a:chOff x="1714480" y="1857364"/>
            <a:chExt cx="2071702" cy="1143008"/>
          </a:xfrm>
          <a:gradFill>
            <a:gsLst>
              <a:gs pos="100000">
                <a:srgbClr val="FF6600"/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11" name="Ovál 10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p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" name="BlokTextu 11"/>
            <p:cNvSpPr txBox="1"/>
            <p:nvPr/>
          </p:nvSpPr>
          <p:spPr>
            <a:xfrm>
              <a:off x="2285984" y="2143116"/>
              <a:ext cx="1143008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CO</a:t>
              </a:r>
              <a:r>
                <a:rPr lang="sk-SK" sz="3600" b="1" baseline="-25000" dirty="0" smtClean="0">
                  <a:latin typeface="Comic Sans MS" pitchFamily="66" charset="0"/>
                </a:rPr>
                <a:t>2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10" name="Skupina 12"/>
          <p:cNvGrpSpPr/>
          <p:nvPr/>
        </p:nvGrpSpPr>
        <p:grpSpPr>
          <a:xfrm>
            <a:off x="928662" y="3786190"/>
            <a:ext cx="2071702" cy="1143008"/>
            <a:chOff x="1714480" y="1857364"/>
            <a:chExt cx="2071702" cy="1143008"/>
          </a:xfrm>
          <a:gradFill>
            <a:gsLst>
              <a:gs pos="100000">
                <a:srgbClr val="00FF00"/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14" name="Ovál 13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p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5" name="BlokTextu 14"/>
            <p:cNvSpPr txBox="1"/>
            <p:nvPr/>
          </p:nvSpPr>
          <p:spPr>
            <a:xfrm>
              <a:off x="1928794" y="2143116"/>
              <a:ext cx="178595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KMnO</a:t>
              </a:r>
              <a:r>
                <a:rPr lang="sk-SK" sz="3600" b="1" baseline="-25000" dirty="0" smtClean="0">
                  <a:latin typeface="Comic Sans MS" pitchFamily="66" charset="0"/>
                </a:rPr>
                <a:t>4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13" name="Skupina 15"/>
          <p:cNvGrpSpPr/>
          <p:nvPr/>
        </p:nvGrpSpPr>
        <p:grpSpPr>
          <a:xfrm>
            <a:off x="3357554" y="4143380"/>
            <a:ext cx="2071702" cy="1143008"/>
            <a:chOff x="1714480" y="1857364"/>
            <a:chExt cx="2071702" cy="1143008"/>
          </a:xfrm>
          <a:gradFill>
            <a:gsLst>
              <a:gs pos="100000">
                <a:srgbClr val="CC99FF"/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17" name="Ovál 16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8" name="BlokTextu 17"/>
            <p:cNvSpPr txBox="1"/>
            <p:nvPr/>
          </p:nvSpPr>
          <p:spPr>
            <a:xfrm>
              <a:off x="2143108" y="2143116"/>
              <a:ext cx="1428760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CaF</a:t>
              </a:r>
              <a:r>
                <a:rPr lang="sk-SK" sz="3600" b="1" baseline="-25000" dirty="0" smtClean="0">
                  <a:latin typeface="Comic Sans MS" pitchFamily="66" charset="0"/>
                </a:rPr>
                <a:t>2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16" name="Skupina 18"/>
          <p:cNvGrpSpPr/>
          <p:nvPr/>
        </p:nvGrpSpPr>
        <p:grpSpPr>
          <a:xfrm>
            <a:off x="6643702" y="3643314"/>
            <a:ext cx="2071702" cy="1143008"/>
            <a:chOff x="1714480" y="1857364"/>
            <a:chExt cx="2071702" cy="1143008"/>
          </a:xfrm>
          <a:gradFill>
            <a:gsLst>
              <a:gs pos="100000">
                <a:srgbClr val="FFFF00"/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20" name="Ovál 19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" name="BlokTextu 20"/>
            <p:cNvSpPr txBox="1"/>
            <p:nvPr/>
          </p:nvSpPr>
          <p:spPr>
            <a:xfrm>
              <a:off x="2214546" y="2143116"/>
              <a:ext cx="1214446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HlO</a:t>
              </a:r>
              <a:r>
                <a:rPr lang="sk-SK" sz="3600" b="1" baseline="-25000" dirty="0" smtClean="0">
                  <a:latin typeface="Comic Sans MS" pitchFamily="66" charset="0"/>
                </a:rPr>
                <a:t>4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19" name="Skupina 21"/>
          <p:cNvGrpSpPr/>
          <p:nvPr/>
        </p:nvGrpSpPr>
        <p:grpSpPr>
          <a:xfrm>
            <a:off x="4786314" y="2714620"/>
            <a:ext cx="2071702" cy="1143008"/>
            <a:chOff x="1714480" y="1857364"/>
            <a:chExt cx="2071702" cy="1143008"/>
          </a:xfrm>
          <a:gradFill>
            <a:gsLst>
              <a:gs pos="100000">
                <a:srgbClr val="FF66CC"/>
              </a:gs>
              <a:gs pos="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23" name="Ovál 22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adFill>
              <a:gsLst>
                <a:gs pos="100000">
                  <a:srgbClr val="FF3399"/>
                </a:gs>
                <a:gs pos="33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" name="BlokTextu 23"/>
            <p:cNvSpPr txBox="1"/>
            <p:nvPr/>
          </p:nvSpPr>
          <p:spPr>
            <a:xfrm>
              <a:off x="2214546" y="2143116"/>
              <a:ext cx="121444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err="1" smtClean="0">
                  <a:latin typeface="Comic Sans MS" pitchFamily="66" charset="0"/>
                </a:rPr>
                <a:t>KBr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pic>
        <p:nvPicPr>
          <p:cNvPr id="25" name="Obrázok 24" descr="12641394061358166516Smiley_green_alien_cry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0694" y="1142984"/>
            <a:ext cx="703571" cy="879463"/>
          </a:xfrm>
          <a:prstGeom prst="rect">
            <a:avLst/>
          </a:prstGeom>
        </p:spPr>
      </p:pic>
      <p:pic>
        <p:nvPicPr>
          <p:cNvPr id="26" name="Obrázok 25" descr="12641394061358166516Smiley_green_alien_cry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2000240"/>
            <a:ext cx="703571" cy="879463"/>
          </a:xfrm>
          <a:prstGeom prst="rect">
            <a:avLst/>
          </a:prstGeom>
        </p:spPr>
      </p:pic>
      <p:pic>
        <p:nvPicPr>
          <p:cNvPr id="27" name="Obrázok 26" descr="12641394061358166516Smiley_green_alien_cry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0100" y="3357562"/>
            <a:ext cx="703571" cy="879463"/>
          </a:xfrm>
          <a:prstGeom prst="rect">
            <a:avLst/>
          </a:prstGeom>
        </p:spPr>
      </p:pic>
      <p:pic>
        <p:nvPicPr>
          <p:cNvPr id="32" name="Obrázok 31" descr="7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4000504"/>
            <a:ext cx="1090614" cy="1439094"/>
          </a:xfrm>
          <a:prstGeom prst="rect">
            <a:avLst/>
          </a:prstGeom>
        </p:spPr>
      </p:pic>
      <p:pic>
        <p:nvPicPr>
          <p:cNvPr id="33" name="Obrázok 32" descr="11954458641265747371Gerald_G_KU_taraxacum_officinale.svg.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01024" y="1928802"/>
            <a:ext cx="967863" cy="1205796"/>
          </a:xfrm>
          <a:prstGeom prst="rect">
            <a:avLst/>
          </a:prstGeom>
        </p:spPr>
      </p:pic>
      <p:sp>
        <p:nvSpPr>
          <p:cNvPr id="34" name="Šípka doprava 33">
            <a:hlinkClick r:id="" action="ppaction://hlinkshowjump?jump=nextslide"/>
          </p:cNvPr>
          <p:cNvSpPr/>
          <p:nvPr/>
        </p:nvSpPr>
        <p:spPr>
          <a:xfrm>
            <a:off x="8001024" y="6215082"/>
            <a:ext cx="714380" cy="500066"/>
          </a:xfrm>
          <a:prstGeom prst="rightArrow">
            <a:avLst/>
          </a:prstGeom>
          <a:gradFill>
            <a:gsLst>
              <a:gs pos="100000">
                <a:srgbClr val="00B0F0"/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49" name="Skupina 48"/>
          <p:cNvGrpSpPr/>
          <p:nvPr/>
        </p:nvGrpSpPr>
        <p:grpSpPr>
          <a:xfrm>
            <a:off x="1714480" y="5357826"/>
            <a:ext cx="2071702" cy="1143008"/>
            <a:chOff x="1714480" y="5357826"/>
            <a:chExt cx="2071702" cy="1143008"/>
          </a:xfrm>
        </p:grpSpPr>
        <p:sp>
          <p:nvSpPr>
            <p:cNvPr id="36" name="Ovál 35"/>
            <p:cNvSpPr/>
            <p:nvPr/>
          </p:nvSpPr>
          <p:spPr>
            <a:xfrm>
              <a:off x="1714480" y="5357826"/>
              <a:ext cx="2071702" cy="1143008"/>
            </a:xfrm>
            <a:prstGeom prst="ellipse">
              <a:avLst/>
            </a:prstGeom>
            <a:gradFill flip="none" rotWithShape="1">
              <a:gsLst>
                <a:gs pos="25000">
                  <a:schemeClr val="bg1"/>
                </a:gs>
                <a:gs pos="100000">
                  <a:srgbClr val="00B0F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7" name="BlokTextu 36"/>
            <p:cNvSpPr txBox="1"/>
            <p:nvPr/>
          </p:nvSpPr>
          <p:spPr>
            <a:xfrm>
              <a:off x="2143108" y="5643578"/>
              <a:ext cx="12858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AlCl</a:t>
              </a:r>
              <a:r>
                <a:rPr lang="sk-SK" sz="3600" b="1" baseline="-25000" dirty="0" smtClean="0">
                  <a:latin typeface="Comic Sans MS" pitchFamily="66" charset="0"/>
                </a:rPr>
                <a:t>3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48" name="Skupina 47"/>
          <p:cNvGrpSpPr/>
          <p:nvPr/>
        </p:nvGrpSpPr>
        <p:grpSpPr>
          <a:xfrm>
            <a:off x="785786" y="1071546"/>
            <a:ext cx="2071702" cy="1143008"/>
            <a:chOff x="785786" y="1071546"/>
            <a:chExt cx="2071702" cy="1143008"/>
          </a:xfrm>
        </p:grpSpPr>
        <p:sp>
          <p:nvSpPr>
            <p:cNvPr id="39" name="Ovál 38"/>
            <p:cNvSpPr/>
            <p:nvPr/>
          </p:nvSpPr>
          <p:spPr>
            <a:xfrm>
              <a:off x="785786" y="1071546"/>
              <a:ext cx="2071702" cy="1143008"/>
            </a:xfrm>
            <a:prstGeom prst="ellipse">
              <a:avLst/>
            </a:prstGeom>
            <a:gradFill>
              <a:gsLst>
                <a:gs pos="100000">
                  <a:srgbClr val="FF3399"/>
                </a:gs>
                <a:gs pos="33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0" name="BlokTextu 39"/>
            <p:cNvSpPr txBox="1"/>
            <p:nvPr/>
          </p:nvSpPr>
          <p:spPr>
            <a:xfrm>
              <a:off x="1285852" y="1357298"/>
              <a:ext cx="121444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err="1" smtClean="0">
                  <a:latin typeface="Comic Sans MS" pitchFamily="66" charset="0"/>
                </a:rPr>
                <a:t>NaI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pic>
        <p:nvPicPr>
          <p:cNvPr id="31" name="Obrázok 30" descr="8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71934" y="2285992"/>
            <a:ext cx="1265986" cy="1529983"/>
          </a:xfrm>
          <a:prstGeom prst="rect">
            <a:avLst/>
          </a:prstGeom>
        </p:spPr>
      </p:pic>
      <p:grpSp>
        <p:nvGrpSpPr>
          <p:cNvPr id="50" name="Skupina 49"/>
          <p:cNvGrpSpPr/>
          <p:nvPr/>
        </p:nvGrpSpPr>
        <p:grpSpPr>
          <a:xfrm>
            <a:off x="5000628" y="5429264"/>
            <a:ext cx="2071702" cy="1143008"/>
            <a:chOff x="5000628" y="5429264"/>
            <a:chExt cx="2071702" cy="1143008"/>
          </a:xfrm>
        </p:grpSpPr>
        <p:sp>
          <p:nvSpPr>
            <p:cNvPr id="42" name="Ovál 41"/>
            <p:cNvSpPr/>
            <p:nvPr/>
          </p:nvSpPr>
          <p:spPr>
            <a:xfrm>
              <a:off x="5000628" y="5429264"/>
              <a:ext cx="2071702" cy="1143008"/>
            </a:xfrm>
            <a:prstGeom prst="ellipse">
              <a:avLst/>
            </a:prstGeom>
            <a:gradFill>
              <a:gsLst>
                <a:gs pos="100000">
                  <a:schemeClr val="bg2">
                    <a:lumMod val="50000"/>
                  </a:schemeClr>
                </a:gs>
                <a:gs pos="25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3" name="BlokTextu 42"/>
            <p:cNvSpPr txBox="1"/>
            <p:nvPr/>
          </p:nvSpPr>
          <p:spPr>
            <a:xfrm>
              <a:off x="5572132" y="5715016"/>
              <a:ext cx="12858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600" b="1" dirty="0" err="1" smtClean="0">
                  <a:latin typeface="Comic Sans MS" pitchFamily="66" charset="0"/>
                </a:rPr>
                <a:t>CuO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pic>
        <p:nvPicPr>
          <p:cNvPr id="44" name="Obrázok 43" descr="11954458641265747371Gerald_G_KU_taraxacum_officinale.svg.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4414" y="5357826"/>
            <a:ext cx="967863" cy="1205796"/>
          </a:xfrm>
          <a:prstGeom prst="rect">
            <a:avLst/>
          </a:prstGeom>
        </p:spPr>
      </p:pic>
      <p:pic>
        <p:nvPicPr>
          <p:cNvPr id="45" name="Obrázok 44" descr="12641394061358166516Smiley_green_alien_cry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5715016"/>
            <a:ext cx="703571" cy="879463"/>
          </a:xfrm>
          <a:prstGeom prst="rect">
            <a:avLst/>
          </a:prstGeom>
        </p:spPr>
      </p:pic>
      <p:pic>
        <p:nvPicPr>
          <p:cNvPr id="46" name="Obrázok 45" descr="12641394061358166516Smiley_green_alien_cry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2462" y="3357562"/>
            <a:ext cx="703571" cy="879463"/>
          </a:xfrm>
          <a:prstGeom prst="rect">
            <a:avLst/>
          </a:prstGeom>
        </p:spPr>
      </p:pic>
      <p:pic>
        <p:nvPicPr>
          <p:cNvPr id="30" name="Obrázok 29" descr="135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8596" y="1643050"/>
            <a:ext cx="1387938" cy="1214446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6" fill="hold">
                      <p:stCondLst>
                        <p:cond delay="0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85786" y="428604"/>
            <a:ext cx="82153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Z daných zlúčenín vyber </a:t>
            </a:r>
            <a:r>
              <a:rPr lang="sk-SK" sz="36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halogenidy</a:t>
            </a:r>
            <a:endParaRPr lang="sk-SK" sz="36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grpSp>
        <p:nvGrpSpPr>
          <p:cNvPr id="3" name="Skupina 5"/>
          <p:cNvGrpSpPr/>
          <p:nvPr/>
        </p:nvGrpSpPr>
        <p:grpSpPr>
          <a:xfrm>
            <a:off x="4286248" y="2428868"/>
            <a:ext cx="2071702" cy="1143008"/>
            <a:chOff x="1714480" y="1857364"/>
            <a:chExt cx="2071702" cy="1143008"/>
          </a:xfrm>
          <a:gradFill>
            <a:gsLst>
              <a:gs pos="25000">
                <a:schemeClr val="bg1"/>
              </a:gs>
              <a:gs pos="100000">
                <a:srgbClr val="00B0F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4" name="Ovál 3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adFill>
              <a:gsLst>
                <a:gs pos="100000">
                  <a:srgbClr val="00FF00"/>
                </a:gs>
                <a:gs pos="25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5" name="BlokTextu 4"/>
            <p:cNvSpPr txBox="1"/>
            <p:nvPr/>
          </p:nvSpPr>
          <p:spPr>
            <a:xfrm>
              <a:off x="2285984" y="2143116"/>
              <a:ext cx="114300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Pbl</a:t>
              </a:r>
              <a:r>
                <a:rPr lang="sk-SK" sz="3600" b="1" baseline="-25000" dirty="0" smtClean="0">
                  <a:latin typeface="Comic Sans MS" pitchFamily="66" charset="0"/>
                </a:rPr>
                <a:t>4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6" name="Skupina 6"/>
          <p:cNvGrpSpPr/>
          <p:nvPr/>
        </p:nvGrpSpPr>
        <p:grpSpPr>
          <a:xfrm>
            <a:off x="1142976" y="1857364"/>
            <a:ext cx="2071702" cy="1143008"/>
            <a:chOff x="1714480" y="1857364"/>
            <a:chExt cx="2071702" cy="1143008"/>
          </a:xfrm>
          <a:gradFill>
            <a:gsLst>
              <a:gs pos="100000">
                <a:srgbClr val="FF6600"/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8" name="Ovál 7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pFill/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9" name="BlokTextu 8"/>
            <p:cNvSpPr txBox="1"/>
            <p:nvPr/>
          </p:nvSpPr>
          <p:spPr>
            <a:xfrm>
              <a:off x="2000232" y="2143116"/>
              <a:ext cx="1571636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AsBr</a:t>
              </a:r>
              <a:r>
                <a:rPr lang="sk-SK" sz="3600" b="1" baseline="-25000" dirty="0" smtClean="0">
                  <a:latin typeface="Comic Sans MS" pitchFamily="66" charset="0"/>
                </a:rPr>
                <a:t>5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7" name="Skupina 9"/>
          <p:cNvGrpSpPr/>
          <p:nvPr/>
        </p:nvGrpSpPr>
        <p:grpSpPr>
          <a:xfrm>
            <a:off x="3786182" y="1214422"/>
            <a:ext cx="2071702" cy="1143008"/>
            <a:chOff x="1714480" y="1857364"/>
            <a:chExt cx="2071702" cy="1143008"/>
          </a:xfrm>
          <a:gradFill>
            <a:gsLst>
              <a:gs pos="100000">
                <a:srgbClr val="CC99FF"/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11" name="Ovál 10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2" name="BlokTextu 11"/>
            <p:cNvSpPr txBox="1"/>
            <p:nvPr/>
          </p:nvSpPr>
          <p:spPr>
            <a:xfrm>
              <a:off x="2071670" y="2143116"/>
              <a:ext cx="1357322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ZnCl</a:t>
              </a:r>
              <a:r>
                <a:rPr lang="sk-SK" sz="3600" b="1" baseline="-25000" dirty="0" smtClean="0">
                  <a:latin typeface="Comic Sans MS" pitchFamily="66" charset="0"/>
                </a:rPr>
                <a:t>2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47" name="Skupina 46"/>
          <p:cNvGrpSpPr/>
          <p:nvPr/>
        </p:nvGrpSpPr>
        <p:grpSpPr>
          <a:xfrm>
            <a:off x="1142976" y="3500438"/>
            <a:ext cx="2071702" cy="1143008"/>
            <a:chOff x="1142976" y="3500438"/>
            <a:chExt cx="2071702" cy="1143008"/>
          </a:xfrm>
        </p:grpSpPr>
        <p:sp>
          <p:nvSpPr>
            <p:cNvPr id="14" name="Ovál 13"/>
            <p:cNvSpPr/>
            <p:nvPr/>
          </p:nvSpPr>
          <p:spPr>
            <a:xfrm>
              <a:off x="1142976" y="3500438"/>
              <a:ext cx="2071702" cy="1143008"/>
            </a:xfrm>
            <a:prstGeom prst="ellipse">
              <a:avLst/>
            </a:prstGeom>
            <a:gradFill>
              <a:gsLst>
                <a:gs pos="100000">
                  <a:schemeClr val="bg2">
                    <a:lumMod val="50000"/>
                  </a:schemeClr>
                </a:gs>
                <a:gs pos="25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5" name="BlokTextu 14"/>
            <p:cNvSpPr txBox="1"/>
            <p:nvPr/>
          </p:nvSpPr>
          <p:spPr>
            <a:xfrm>
              <a:off x="1357290" y="3786190"/>
              <a:ext cx="178595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HClO</a:t>
              </a:r>
              <a:r>
                <a:rPr lang="sk-SK" sz="3600" b="1" baseline="-25000" dirty="0" smtClean="0">
                  <a:latin typeface="Comic Sans MS" pitchFamily="66" charset="0"/>
                </a:rPr>
                <a:t>4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13" name="Skupina 15"/>
          <p:cNvGrpSpPr/>
          <p:nvPr/>
        </p:nvGrpSpPr>
        <p:grpSpPr>
          <a:xfrm>
            <a:off x="4000496" y="5143512"/>
            <a:ext cx="2071702" cy="1143008"/>
            <a:chOff x="1714480" y="1857364"/>
            <a:chExt cx="2071702" cy="1143008"/>
          </a:xfrm>
        </p:grpSpPr>
        <p:sp>
          <p:nvSpPr>
            <p:cNvPr id="17" name="Ovál 16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adFill flip="none" rotWithShape="1">
              <a:gsLst>
                <a:gs pos="25000">
                  <a:schemeClr val="bg1"/>
                </a:gs>
                <a:gs pos="100000">
                  <a:srgbClr val="00B0F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8" name="BlokTextu 17"/>
            <p:cNvSpPr txBox="1"/>
            <p:nvPr/>
          </p:nvSpPr>
          <p:spPr>
            <a:xfrm>
              <a:off x="2143108" y="2143116"/>
              <a:ext cx="142876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BaCl</a:t>
              </a:r>
              <a:r>
                <a:rPr lang="sk-SK" sz="3600" b="1" baseline="-25000" dirty="0" smtClean="0">
                  <a:latin typeface="Comic Sans MS" pitchFamily="66" charset="0"/>
                </a:rPr>
                <a:t>2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16" name="Skupina 18"/>
          <p:cNvGrpSpPr/>
          <p:nvPr/>
        </p:nvGrpSpPr>
        <p:grpSpPr>
          <a:xfrm>
            <a:off x="5786446" y="4071942"/>
            <a:ext cx="2071702" cy="1143008"/>
            <a:chOff x="1714480" y="1857364"/>
            <a:chExt cx="2071702" cy="1143008"/>
          </a:xfrm>
        </p:grpSpPr>
        <p:sp>
          <p:nvSpPr>
            <p:cNvPr id="20" name="Ovál 19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adFill flip="none" rotWithShape="1">
              <a:gsLst>
                <a:gs pos="100000">
                  <a:srgbClr val="FF3399"/>
                </a:gs>
                <a:gs pos="33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1" name="BlokTextu 20"/>
            <p:cNvSpPr txBox="1"/>
            <p:nvPr/>
          </p:nvSpPr>
          <p:spPr>
            <a:xfrm>
              <a:off x="2214546" y="2143116"/>
              <a:ext cx="12144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600" b="1" dirty="0" err="1" smtClean="0">
                  <a:latin typeface="Comic Sans MS" pitchFamily="66" charset="0"/>
                </a:rPr>
                <a:t>FeS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49" name="Skupina 48"/>
          <p:cNvGrpSpPr/>
          <p:nvPr/>
        </p:nvGrpSpPr>
        <p:grpSpPr>
          <a:xfrm>
            <a:off x="3286116" y="3786190"/>
            <a:ext cx="2071702" cy="1143008"/>
            <a:chOff x="3286116" y="3786190"/>
            <a:chExt cx="2071702" cy="1143008"/>
          </a:xfrm>
        </p:grpSpPr>
        <p:sp>
          <p:nvSpPr>
            <p:cNvPr id="23" name="Ovál 22"/>
            <p:cNvSpPr/>
            <p:nvPr/>
          </p:nvSpPr>
          <p:spPr>
            <a:xfrm>
              <a:off x="3286116" y="3786190"/>
              <a:ext cx="2071702" cy="1143008"/>
            </a:xfrm>
            <a:prstGeom prst="ellipse">
              <a:avLst/>
            </a:prstGeom>
            <a:gradFill>
              <a:gsLst>
                <a:gs pos="100000">
                  <a:srgbClr val="FFFF00"/>
                </a:gs>
                <a:gs pos="25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24" name="BlokTextu 23"/>
            <p:cNvSpPr txBox="1"/>
            <p:nvPr/>
          </p:nvSpPr>
          <p:spPr>
            <a:xfrm>
              <a:off x="3786182" y="4071942"/>
              <a:ext cx="121444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H</a:t>
              </a:r>
              <a:r>
                <a:rPr lang="sk-SK" sz="3600" b="1" baseline="-25000" dirty="0" smtClean="0">
                  <a:latin typeface="Comic Sans MS" pitchFamily="66" charset="0"/>
                </a:rPr>
                <a:t>2</a:t>
              </a:r>
              <a:r>
                <a:rPr lang="sk-SK" sz="3600" b="1" dirty="0" smtClean="0">
                  <a:latin typeface="Comic Sans MS" pitchFamily="66" charset="0"/>
                </a:rPr>
                <a:t>O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pic>
        <p:nvPicPr>
          <p:cNvPr id="25" name="Obrázok 24" descr="12641394412072941505Smiley_green_alien_whaaa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3571876"/>
            <a:ext cx="758739" cy="995012"/>
          </a:xfrm>
          <a:prstGeom prst="rect">
            <a:avLst/>
          </a:prstGeom>
        </p:spPr>
      </p:pic>
      <p:pic>
        <p:nvPicPr>
          <p:cNvPr id="26" name="Obrázok 25" descr="12641394412072941505Smiley_green_alien_whaaa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3000372"/>
            <a:ext cx="758739" cy="995012"/>
          </a:xfrm>
          <a:prstGeom prst="rect">
            <a:avLst/>
          </a:prstGeom>
        </p:spPr>
      </p:pic>
      <p:pic>
        <p:nvPicPr>
          <p:cNvPr id="27" name="Obrázok 26" descr="12641394412072941505Smiley_green_alien_whaaa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4643446"/>
            <a:ext cx="758739" cy="995012"/>
          </a:xfrm>
          <a:prstGeom prst="rect">
            <a:avLst/>
          </a:prstGeom>
        </p:spPr>
      </p:pic>
      <p:pic>
        <p:nvPicPr>
          <p:cNvPr id="28" name="Obrázok 27" descr="1197088854512200748Romanov_Red_fruit_.svg.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4786322"/>
            <a:ext cx="1034752" cy="1528962"/>
          </a:xfrm>
          <a:prstGeom prst="rect">
            <a:avLst/>
          </a:prstGeom>
        </p:spPr>
      </p:pic>
      <p:pic>
        <p:nvPicPr>
          <p:cNvPr id="29" name="Obrázok 28" descr="11954461191743276756TheStructorr_cherries.svg.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8662" y="2500306"/>
            <a:ext cx="1143008" cy="1097288"/>
          </a:xfrm>
          <a:prstGeom prst="rect">
            <a:avLst/>
          </a:prstGeom>
        </p:spPr>
      </p:pic>
      <p:pic>
        <p:nvPicPr>
          <p:cNvPr id="31" name="Obrázok 30" descr="1197088854512200748Romanov_Red_fruit_.svg.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1071546"/>
            <a:ext cx="1034752" cy="1528962"/>
          </a:xfrm>
          <a:prstGeom prst="rect">
            <a:avLst/>
          </a:prstGeom>
        </p:spPr>
      </p:pic>
      <p:sp>
        <p:nvSpPr>
          <p:cNvPr id="32" name="Šípka doprava 31">
            <a:hlinkClick r:id="" action="ppaction://hlinkshowjump?jump=nextslide"/>
          </p:cNvPr>
          <p:cNvSpPr/>
          <p:nvPr/>
        </p:nvSpPr>
        <p:spPr>
          <a:xfrm>
            <a:off x="8001024" y="6215082"/>
            <a:ext cx="714380" cy="500066"/>
          </a:xfrm>
          <a:prstGeom prst="rightArrow">
            <a:avLst/>
          </a:prstGeom>
          <a:gradFill>
            <a:gsLst>
              <a:gs pos="100000">
                <a:srgbClr val="00B0F0"/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pSp>
        <p:nvGrpSpPr>
          <p:cNvPr id="48" name="Skupina 47"/>
          <p:cNvGrpSpPr/>
          <p:nvPr/>
        </p:nvGrpSpPr>
        <p:grpSpPr>
          <a:xfrm>
            <a:off x="6500826" y="2786058"/>
            <a:ext cx="2071702" cy="1143008"/>
            <a:chOff x="6500826" y="2786058"/>
            <a:chExt cx="2071702" cy="1143008"/>
          </a:xfrm>
        </p:grpSpPr>
        <p:sp>
          <p:nvSpPr>
            <p:cNvPr id="34" name="Ovál 33"/>
            <p:cNvSpPr/>
            <p:nvPr/>
          </p:nvSpPr>
          <p:spPr>
            <a:xfrm>
              <a:off x="6500826" y="2786058"/>
              <a:ext cx="2071702" cy="1143008"/>
            </a:xfrm>
            <a:prstGeom prst="ellipse">
              <a:avLst/>
            </a:prstGeom>
            <a:gradFill>
              <a:gsLst>
                <a:gs pos="100000">
                  <a:srgbClr val="FF6600"/>
                </a:gs>
                <a:gs pos="25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5" name="BlokTextu 34"/>
            <p:cNvSpPr txBox="1"/>
            <p:nvPr/>
          </p:nvSpPr>
          <p:spPr>
            <a:xfrm>
              <a:off x="7000892" y="3071810"/>
              <a:ext cx="1357322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err="1" smtClean="0">
                  <a:latin typeface="Comic Sans MS" pitchFamily="66" charset="0"/>
                </a:rPr>
                <a:t>NaF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50" name="Skupina 49"/>
          <p:cNvGrpSpPr/>
          <p:nvPr/>
        </p:nvGrpSpPr>
        <p:grpSpPr>
          <a:xfrm>
            <a:off x="928662" y="5214950"/>
            <a:ext cx="2071702" cy="1143008"/>
            <a:chOff x="928662" y="5214950"/>
            <a:chExt cx="2071702" cy="1143008"/>
          </a:xfrm>
        </p:grpSpPr>
        <p:sp>
          <p:nvSpPr>
            <p:cNvPr id="37" name="Ovál 36"/>
            <p:cNvSpPr/>
            <p:nvPr/>
          </p:nvSpPr>
          <p:spPr>
            <a:xfrm>
              <a:off x="928662" y="5214950"/>
              <a:ext cx="2071702" cy="1143008"/>
            </a:xfrm>
            <a:prstGeom prst="ellipse">
              <a:avLst/>
            </a:prstGeom>
            <a:gradFill>
              <a:gsLst>
                <a:gs pos="100000">
                  <a:srgbClr val="CC99FF"/>
                </a:gs>
                <a:gs pos="25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</a:gra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8" name="BlokTextu 37"/>
            <p:cNvSpPr txBox="1"/>
            <p:nvPr/>
          </p:nvSpPr>
          <p:spPr>
            <a:xfrm>
              <a:off x="1214414" y="5500702"/>
              <a:ext cx="157163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HNO</a:t>
              </a:r>
              <a:r>
                <a:rPr lang="sk-SK" sz="3600" b="1" baseline="-25000" dirty="0" smtClean="0">
                  <a:latin typeface="Comic Sans MS" pitchFamily="66" charset="0"/>
                </a:rPr>
                <a:t>3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grpSp>
        <p:nvGrpSpPr>
          <p:cNvPr id="39" name="Skupina 21"/>
          <p:cNvGrpSpPr/>
          <p:nvPr/>
        </p:nvGrpSpPr>
        <p:grpSpPr>
          <a:xfrm>
            <a:off x="6715140" y="1214422"/>
            <a:ext cx="2071702" cy="1143008"/>
            <a:chOff x="1714480" y="1857364"/>
            <a:chExt cx="2071702" cy="1143008"/>
          </a:xfrm>
          <a:gradFill>
            <a:gsLst>
              <a:gs pos="100000">
                <a:srgbClr val="FFFF00"/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40" name="Ovál 39"/>
            <p:cNvSpPr/>
            <p:nvPr/>
          </p:nvSpPr>
          <p:spPr>
            <a:xfrm>
              <a:off x="1714480" y="1857364"/>
              <a:ext cx="2071702" cy="1143008"/>
            </a:xfrm>
            <a:prstGeom prst="ellipse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1" name="BlokTextu 40"/>
            <p:cNvSpPr txBox="1"/>
            <p:nvPr/>
          </p:nvSpPr>
          <p:spPr>
            <a:xfrm>
              <a:off x="2214546" y="2143116"/>
              <a:ext cx="1357322" cy="646331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600" b="1" dirty="0" smtClean="0">
                  <a:latin typeface="Comic Sans MS" pitchFamily="66" charset="0"/>
                </a:rPr>
                <a:t>Na</a:t>
              </a:r>
              <a:r>
                <a:rPr lang="sk-SK" sz="3600" b="1" baseline="-25000" dirty="0" smtClean="0">
                  <a:latin typeface="Comic Sans MS" pitchFamily="66" charset="0"/>
                </a:rPr>
                <a:t>2</a:t>
              </a:r>
              <a:r>
                <a:rPr lang="sk-SK" sz="3600" b="1" dirty="0" smtClean="0">
                  <a:latin typeface="Comic Sans MS" pitchFamily="66" charset="0"/>
                </a:rPr>
                <a:t>S</a:t>
              </a:r>
              <a:endParaRPr lang="sk-SK" sz="3600" b="1" dirty="0">
                <a:latin typeface="Comic Sans MS" pitchFamily="66" charset="0"/>
              </a:endParaRPr>
            </a:p>
          </p:txBody>
        </p:sp>
      </p:grpSp>
      <p:pic>
        <p:nvPicPr>
          <p:cNvPr id="43" name="Obrázok 42" descr="1197088854512200748Romanov_Red_fruit_.svg.m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09248" y="2428868"/>
            <a:ext cx="1034752" cy="1528962"/>
          </a:xfrm>
          <a:prstGeom prst="rect">
            <a:avLst/>
          </a:prstGeom>
        </p:spPr>
      </p:pic>
      <p:pic>
        <p:nvPicPr>
          <p:cNvPr id="44" name="Obrázok 43" descr="11954461191743276756TheStructorr_cherries.svg.m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3570" y="1928802"/>
            <a:ext cx="1143008" cy="1097288"/>
          </a:xfrm>
          <a:prstGeom prst="rect">
            <a:avLst/>
          </a:prstGeom>
        </p:spPr>
      </p:pic>
      <p:pic>
        <p:nvPicPr>
          <p:cNvPr id="45" name="Obrázok 44" descr="12641394412072941505Smiley_green_alien_whaaa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0826" y="1000108"/>
            <a:ext cx="758739" cy="995012"/>
          </a:xfrm>
          <a:prstGeom prst="rect">
            <a:avLst/>
          </a:prstGeom>
        </p:spPr>
      </p:pic>
      <p:pic>
        <p:nvPicPr>
          <p:cNvPr id="46" name="Obrázok 45" descr="12641394412072941505Smiley_green_alien_whaaa.svg.m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4643446"/>
            <a:ext cx="758739" cy="99501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214414" y="428604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Klikni na správny vzorec</a:t>
            </a:r>
            <a:endParaRPr lang="sk-SK" sz="4000" b="1" dirty="0">
              <a:ln>
                <a:solidFill>
                  <a:sysClr val="windowText" lastClr="000000"/>
                </a:solidFill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2000232" y="1714488"/>
            <a:ext cx="3071834" cy="1928826"/>
            <a:chOff x="1285852" y="1500174"/>
            <a:chExt cx="3214710" cy="2071702"/>
          </a:xfrm>
          <a:gradFill>
            <a:gsLst>
              <a:gs pos="100000">
                <a:srgbClr val="FF66CC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4" name="Oblak 3"/>
            <p:cNvSpPr/>
            <p:nvPr/>
          </p:nvSpPr>
          <p:spPr>
            <a:xfrm>
              <a:off x="1285852" y="1500174"/>
              <a:ext cx="3214710" cy="2071702"/>
            </a:xfrm>
            <a:prstGeom prst="cloud">
              <a:avLst/>
            </a:prstGeom>
            <a:grpFill/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" name="BlokTextu 2"/>
            <p:cNvSpPr txBox="1"/>
            <p:nvPr/>
          </p:nvSpPr>
          <p:spPr>
            <a:xfrm>
              <a:off x="1734417" y="1928802"/>
              <a:ext cx="2194642" cy="115701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2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FF66CC"/>
                  </a:solidFill>
                  <a:latin typeface="Comic Sans MS" pitchFamily="66" charset="0"/>
                </a:rPr>
                <a:t>Chlorid </a:t>
              </a:r>
              <a:r>
                <a:rPr lang="sk-SK" sz="3200" b="1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FF66CC"/>
                  </a:solidFill>
                  <a:latin typeface="Comic Sans MS" pitchFamily="66" charset="0"/>
                </a:rPr>
                <a:t>nikelnatý</a:t>
              </a:r>
              <a:endParaRPr lang="sk-SK" sz="3200" b="1" dirty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9" name="Skupina 8"/>
          <p:cNvGrpSpPr/>
          <p:nvPr/>
        </p:nvGrpSpPr>
        <p:grpSpPr>
          <a:xfrm>
            <a:off x="5500694" y="3143248"/>
            <a:ext cx="3071834" cy="1928826"/>
            <a:chOff x="1285852" y="1500174"/>
            <a:chExt cx="3214710" cy="2071702"/>
          </a:xfrm>
          <a:gradFill>
            <a:gsLst>
              <a:gs pos="100000">
                <a:schemeClr val="bg2">
                  <a:lumMod val="50000"/>
                </a:schemeClr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10" name="Oblak 9"/>
            <p:cNvSpPr/>
            <p:nvPr/>
          </p:nvSpPr>
          <p:spPr>
            <a:xfrm>
              <a:off x="1285852" y="1500174"/>
              <a:ext cx="3214710" cy="2071702"/>
            </a:xfrm>
            <a:prstGeom prst="cloud">
              <a:avLst/>
            </a:prstGeom>
            <a:grpFill/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" name="BlokTextu 10"/>
            <p:cNvSpPr txBox="1"/>
            <p:nvPr/>
          </p:nvSpPr>
          <p:spPr>
            <a:xfrm>
              <a:off x="1734417" y="1928802"/>
              <a:ext cx="2194642" cy="115701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200" b="1" dirty="0" err="1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omic Sans MS" pitchFamily="66" charset="0"/>
                </a:rPr>
                <a:t>Bromid</a:t>
              </a:r>
              <a:r>
                <a:rPr lang="sk-SK" sz="3200" b="1" dirty="0" smtClean="0">
                  <a:ln>
                    <a:solidFill>
                      <a:sysClr val="windowText" lastClr="000000"/>
                    </a:solidFill>
                  </a:ln>
                  <a:solidFill>
                    <a:schemeClr val="bg2">
                      <a:lumMod val="50000"/>
                    </a:schemeClr>
                  </a:solidFill>
                  <a:latin typeface="Comic Sans MS" pitchFamily="66" charset="0"/>
                </a:rPr>
                <a:t> železitý</a:t>
              </a:r>
              <a:endParaRPr lang="sk-SK" sz="3200" b="1" dirty="0">
                <a:ln>
                  <a:solidFill>
                    <a:sysClr val="windowText" lastClr="000000"/>
                  </a:solidFill>
                </a:ln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5" name="Skupina 14"/>
          <p:cNvGrpSpPr/>
          <p:nvPr/>
        </p:nvGrpSpPr>
        <p:grpSpPr>
          <a:xfrm>
            <a:off x="1214414" y="4429132"/>
            <a:ext cx="3071834" cy="1928826"/>
            <a:chOff x="1285852" y="1500174"/>
            <a:chExt cx="3214710" cy="2071702"/>
          </a:xfrm>
        </p:grpSpPr>
        <p:sp>
          <p:nvSpPr>
            <p:cNvPr id="16" name="Oblak 15"/>
            <p:cNvSpPr/>
            <p:nvPr/>
          </p:nvSpPr>
          <p:spPr>
            <a:xfrm>
              <a:off x="1285852" y="1500174"/>
              <a:ext cx="3214710" cy="2071702"/>
            </a:xfrm>
            <a:prstGeom prst="cloud">
              <a:avLst/>
            </a:prstGeom>
            <a:gradFill flip="none" rotWithShape="1">
              <a:gsLst>
                <a:gs pos="100000">
                  <a:srgbClr val="00B0F0"/>
                </a:gs>
                <a:gs pos="5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7" name="BlokTextu 16"/>
            <p:cNvSpPr txBox="1"/>
            <p:nvPr/>
          </p:nvSpPr>
          <p:spPr>
            <a:xfrm>
              <a:off x="1734417" y="1928802"/>
              <a:ext cx="2194642" cy="1157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00B0F0"/>
                  </a:solidFill>
                  <a:latin typeface="Comic Sans MS" pitchFamily="66" charset="0"/>
                </a:rPr>
                <a:t>Fluorid chlorečný</a:t>
              </a:r>
              <a:endParaRPr lang="sk-SK" sz="32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endParaRPr>
            </a:p>
          </p:txBody>
        </p:sp>
      </p:grpSp>
      <p:sp>
        <p:nvSpPr>
          <p:cNvPr id="18" name="BlokTextu 17"/>
          <p:cNvSpPr txBox="1"/>
          <p:nvPr/>
        </p:nvSpPr>
        <p:spPr>
          <a:xfrm>
            <a:off x="1571604" y="164305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NiCl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3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2928926" y="135729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NiCl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5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1142976" y="250030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NiCl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2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2071670" y="335756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NiCl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4429124" y="157161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NiCl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rPr>
              <a:t>6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FF00"/>
              </a:solidFill>
              <a:latin typeface="Comic Sans MS" pitchFamily="66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5000628" y="307181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FeBr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2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6357950" y="271462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FeBr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4643438" y="3929066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FeBr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3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7715272" y="2714620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FeBr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7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7643834" y="4643446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FeBr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8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500034" y="471488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ClF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2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CC99FF"/>
              </a:solidFill>
              <a:latin typeface="Comic Sans MS" pitchFamily="66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1500166" y="414338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ClF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4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CC99FF"/>
              </a:solidFill>
              <a:latin typeface="Comic Sans MS" pitchFamily="66" charset="0"/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3000364" y="407194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ClF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8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CC99FF"/>
              </a:solidFill>
              <a:latin typeface="Comic Sans MS" pitchFamily="66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4143372" y="485776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ClF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7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CC99FF"/>
              </a:solidFill>
              <a:latin typeface="Comic Sans MS" pitchFamily="66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3786182" y="564357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ClF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5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CC99FF"/>
              </a:solidFill>
              <a:latin typeface="Comic Sans MS" pitchFamily="66" charset="0"/>
            </a:endParaRPr>
          </a:p>
        </p:txBody>
      </p:sp>
      <p:pic>
        <p:nvPicPr>
          <p:cNvPr id="33" name="Obrázok 32" descr="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2671186"/>
            <a:ext cx="881064" cy="1226441"/>
          </a:xfrm>
          <a:prstGeom prst="rect">
            <a:avLst/>
          </a:prstGeom>
        </p:spPr>
      </p:pic>
      <p:pic>
        <p:nvPicPr>
          <p:cNvPr id="34" name="Obrázok 33" descr="2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4572008"/>
            <a:ext cx="1023940" cy="1462771"/>
          </a:xfrm>
          <a:prstGeom prst="rect">
            <a:avLst/>
          </a:prstGeom>
        </p:spPr>
      </p:pic>
      <p:pic>
        <p:nvPicPr>
          <p:cNvPr id="35" name="Obrázok 34" descr="3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6" y="5500702"/>
            <a:ext cx="947738" cy="1121583"/>
          </a:xfrm>
          <a:prstGeom prst="rect">
            <a:avLst/>
          </a:prstGeom>
        </p:spPr>
      </p:pic>
      <p:sp>
        <p:nvSpPr>
          <p:cNvPr id="36" name="Šípka doprava 35">
            <a:hlinkClick r:id="" action="ppaction://hlinkshowjump?jump=nextslide"/>
          </p:cNvPr>
          <p:cNvSpPr/>
          <p:nvPr/>
        </p:nvSpPr>
        <p:spPr>
          <a:xfrm>
            <a:off x="8001024" y="6215082"/>
            <a:ext cx="714380" cy="500066"/>
          </a:xfrm>
          <a:prstGeom prst="rightArrow">
            <a:avLst/>
          </a:prstGeom>
          <a:gradFill>
            <a:gsLst>
              <a:gs pos="100000">
                <a:srgbClr val="00B0F0"/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214414" y="428604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Klikni na správny vzorec</a:t>
            </a:r>
            <a:endParaRPr lang="sk-SK" sz="4000" b="1" dirty="0">
              <a:ln>
                <a:solidFill>
                  <a:sysClr val="windowText" lastClr="000000"/>
                </a:solidFill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2000232" y="1714488"/>
            <a:ext cx="3071834" cy="1928826"/>
            <a:chOff x="1285852" y="1500174"/>
            <a:chExt cx="3214710" cy="2071702"/>
          </a:xfrm>
        </p:grpSpPr>
        <p:sp>
          <p:nvSpPr>
            <p:cNvPr id="4" name="Oblak 3"/>
            <p:cNvSpPr/>
            <p:nvPr/>
          </p:nvSpPr>
          <p:spPr>
            <a:xfrm>
              <a:off x="1285852" y="1500174"/>
              <a:ext cx="3214710" cy="2071702"/>
            </a:xfrm>
            <a:prstGeom prst="cloud">
              <a:avLst/>
            </a:prstGeom>
            <a:gradFill flip="none" rotWithShape="1">
              <a:gsLst>
                <a:gs pos="100000">
                  <a:srgbClr val="00B0F0"/>
                </a:gs>
                <a:gs pos="5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" name="BlokTextu 2"/>
            <p:cNvSpPr txBox="1"/>
            <p:nvPr/>
          </p:nvSpPr>
          <p:spPr>
            <a:xfrm>
              <a:off x="1584895" y="1928802"/>
              <a:ext cx="2541864" cy="1157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00B0F0"/>
                  </a:solidFill>
                  <a:latin typeface="Comic Sans MS" pitchFamily="66" charset="0"/>
                </a:rPr>
                <a:t>Jodid </a:t>
              </a:r>
              <a:r>
                <a:rPr lang="sk-SK" sz="3200" b="1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00B0F0"/>
                  </a:solidFill>
                  <a:latin typeface="Comic Sans MS" pitchFamily="66" charset="0"/>
                </a:rPr>
                <a:t>manganistý</a:t>
              </a:r>
              <a:endParaRPr lang="sk-SK" sz="32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" name="Skupina 8"/>
          <p:cNvGrpSpPr/>
          <p:nvPr/>
        </p:nvGrpSpPr>
        <p:grpSpPr>
          <a:xfrm>
            <a:off x="5500694" y="3143248"/>
            <a:ext cx="3071834" cy="1928826"/>
            <a:chOff x="1285852" y="1500174"/>
            <a:chExt cx="3214710" cy="2071702"/>
          </a:xfrm>
          <a:gradFill>
            <a:gsLst>
              <a:gs pos="100000">
                <a:srgbClr val="00FF00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10" name="Oblak 9"/>
            <p:cNvSpPr/>
            <p:nvPr/>
          </p:nvSpPr>
          <p:spPr>
            <a:xfrm>
              <a:off x="1285852" y="1500174"/>
              <a:ext cx="3214710" cy="2071702"/>
            </a:xfrm>
            <a:prstGeom prst="cloud">
              <a:avLst/>
            </a:prstGeom>
            <a:grp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" name="BlokTextu 10"/>
            <p:cNvSpPr txBox="1"/>
            <p:nvPr/>
          </p:nvSpPr>
          <p:spPr>
            <a:xfrm>
              <a:off x="1734417" y="1928802"/>
              <a:ext cx="2194642" cy="115701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2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00FF00"/>
                  </a:solidFill>
                  <a:latin typeface="Comic Sans MS" pitchFamily="66" charset="0"/>
                </a:rPr>
                <a:t>Chlorid draselný</a:t>
              </a:r>
              <a:endParaRPr lang="sk-SK" sz="3200" b="1" dirty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" name="Skupina 14"/>
          <p:cNvGrpSpPr/>
          <p:nvPr/>
        </p:nvGrpSpPr>
        <p:grpSpPr>
          <a:xfrm>
            <a:off x="1214414" y="4429132"/>
            <a:ext cx="3071834" cy="1928826"/>
            <a:chOff x="1285852" y="1500174"/>
            <a:chExt cx="3214710" cy="2071702"/>
          </a:xfrm>
          <a:gradFill>
            <a:gsLst>
              <a:gs pos="100000">
                <a:srgbClr val="FF66CC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16" name="Oblak 15"/>
            <p:cNvSpPr/>
            <p:nvPr/>
          </p:nvSpPr>
          <p:spPr>
            <a:xfrm>
              <a:off x="1285852" y="1500174"/>
              <a:ext cx="3214710" cy="2071702"/>
            </a:xfrm>
            <a:prstGeom prst="cloud">
              <a:avLst/>
            </a:prstGeom>
            <a:grpFill/>
            <a:ln>
              <a:solidFill>
                <a:srgbClr val="FF66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7" name="BlokTextu 16"/>
            <p:cNvSpPr txBox="1"/>
            <p:nvPr/>
          </p:nvSpPr>
          <p:spPr>
            <a:xfrm>
              <a:off x="1734417" y="1928802"/>
              <a:ext cx="2194642" cy="115701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2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FF3399"/>
                  </a:solidFill>
                  <a:latin typeface="Comic Sans MS" pitchFamily="66" charset="0"/>
                </a:rPr>
                <a:t>Fluorid meďnatý</a:t>
              </a:r>
              <a:endParaRPr lang="sk-SK" sz="3200" b="1" dirty="0">
                <a:ln>
                  <a:solidFill>
                    <a:sysClr val="windowText" lastClr="000000"/>
                  </a:solidFill>
                </a:ln>
                <a:solidFill>
                  <a:srgbClr val="FF3399"/>
                </a:solidFill>
                <a:latin typeface="Comic Sans MS" pitchFamily="66" charset="0"/>
              </a:endParaRPr>
            </a:p>
          </p:txBody>
        </p:sp>
      </p:grpSp>
      <p:sp>
        <p:nvSpPr>
          <p:cNvPr id="18" name="BlokTextu 17"/>
          <p:cNvSpPr txBox="1"/>
          <p:nvPr/>
        </p:nvSpPr>
        <p:spPr>
          <a:xfrm>
            <a:off x="1571604" y="164305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MnI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5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CC99FF"/>
              </a:solidFill>
              <a:latin typeface="Comic Sans MS" pitchFamily="66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2928926" y="135729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MnI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7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CC99FF"/>
              </a:solidFill>
              <a:latin typeface="Comic Sans MS" pitchFamily="66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1142976" y="250030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MnI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4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CC99FF"/>
              </a:solidFill>
              <a:latin typeface="Comic Sans MS" pitchFamily="66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2071670" y="335756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MnI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2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CC99FF"/>
              </a:solidFill>
              <a:latin typeface="Comic Sans MS" pitchFamily="66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4429124" y="157161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MnI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CC99FF"/>
                </a:solidFill>
                <a:latin typeface="Comic Sans MS" pitchFamily="66" charset="0"/>
              </a:rPr>
              <a:t>6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CC99FF"/>
              </a:solidFill>
              <a:latin typeface="Comic Sans MS" pitchFamily="66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5000628" y="307181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KCl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6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66CC"/>
              </a:solidFill>
              <a:latin typeface="Comic Sans MS" pitchFamily="66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6357950" y="271462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KCl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66CC"/>
              </a:solidFill>
              <a:latin typeface="Comic Sans MS" pitchFamily="66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4643438" y="392906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KCl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5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66CC"/>
              </a:solidFill>
              <a:latin typeface="Comic Sans MS" pitchFamily="66" charset="0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7786710" y="271462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KCl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3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66CC"/>
              </a:solidFill>
              <a:latin typeface="Comic Sans MS" pitchFamily="66" charset="0"/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7715272" y="464344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KCl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2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66CC"/>
              </a:solidFill>
              <a:latin typeface="Comic Sans MS" pitchFamily="66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500034" y="4714884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CuF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4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1500166" y="414338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CuF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7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2928926" y="407194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CuF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2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4143372" y="485776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CuF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3786182" y="5643578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CuF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latin typeface="Comic Sans MS" pitchFamily="66" charset="0"/>
              </a:rPr>
              <a:t>3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33" name="Obrázok 32" descr="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24" y="3286124"/>
            <a:ext cx="881064" cy="1226441"/>
          </a:xfrm>
          <a:prstGeom prst="rect">
            <a:avLst/>
          </a:prstGeom>
        </p:spPr>
      </p:pic>
      <p:pic>
        <p:nvPicPr>
          <p:cNvPr id="34" name="Obrázok 33" descr="2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5351016"/>
            <a:ext cx="928694" cy="1326705"/>
          </a:xfrm>
          <a:prstGeom prst="rect">
            <a:avLst/>
          </a:prstGeom>
        </p:spPr>
      </p:pic>
      <p:pic>
        <p:nvPicPr>
          <p:cNvPr id="35" name="Obrázok 34" descr="50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86182" y="3143248"/>
            <a:ext cx="771526" cy="1279282"/>
          </a:xfrm>
          <a:prstGeom prst="rect">
            <a:avLst/>
          </a:prstGeom>
        </p:spPr>
      </p:pic>
      <p:sp>
        <p:nvSpPr>
          <p:cNvPr id="36" name="Šípka doprava 35">
            <a:hlinkClick r:id="" action="ppaction://hlinkshowjump?jump=nextslide"/>
          </p:cNvPr>
          <p:cNvSpPr/>
          <p:nvPr/>
        </p:nvSpPr>
        <p:spPr>
          <a:xfrm>
            <a:off x="8001024" y="6215082"/>
            <a:ext cx="714380" cy="500066"/>
          </a:xfrm>
          <a:prstGeom prst="rightArrow">
            <a:avLst/>
          </a:prstGeom>
          <a:gradFill>
            <a:gsLst>
              <a:gs pos="100000">
                <a:srgbClr val="00B0F0"/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214414" y="428604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3399"/>
                </a:solidFill>
                <a:latin typeface="Comic Sans MS" pitchFamily="66" charset="0"/>
              </a:rPr>
              <a:t>Klikni na správny vzorec</a:t>
            </a:r>
            <a:endParaRPr lang="sk-SK" sz="4000" b="1" dirty="0">
              <a:ln>
                <a:solidFill>
                  <a:sysClr val="windowText" lastClr="000000"/>
                </a:solidFill>
              </a:ln>
              <a:solidFill>
                <a:srgbClr val="FF3399"/>
              </a:solidFill>
              <a:latin typeface="Comic Sans MS" pitchFamily="66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2000232" y="1714488"/>
            <a:ext cx="3071834" cy="1928826"/>
            <a:chOff x="1285852" y="1500174"/>
            <a:chExt cx="3214710" cy="2071702"/>
          </a:xfrm>
        </p:grpSpPr>
        <p:sp>
          <p:nvSpPr>
            <p:cNvPr id="4" name="Oblak 3"/>
            <p:cNvSpPr/>
            <p:nvPr/>
          </p:nvSpPr>
          <p:spPr>
            <a:xfrm>
              <a:off x="1285852" y="1500174"/>
              <a:ext cx="3214710" cy="2071702"/>
            </a:xfrm>
            <a:prstGeom prst="cloud">
              <a:avLst/>
            </a:prstGeom>
            <a:gradFill flip="none" rotWithShape="1">
              <a:gsLst>
                <a:gs pos="100000">
                  <a:srgbClr val="00B0F0"/>
                </a:gs>
                <a:gs pos="50000">
                  <a:schemeClr val="bg1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3" name="BlokTextu 2"/>
            <p:cNvSpPr txBox="1"/>
            <p:nvPr/>
          </p:nvSpPr>
          <p:spPr>
            <a:xfrm>
              <a:off x="1734417" y="1928802"/>
              <a:ext cx="2194642" cy="1157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k-SK" sz="3200" b="1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00B0F0"/>
                  </a:solidFill>
                  <a:latin typeface="Comic Sans MS" pitchFamily="66" charset="0"/>
                </a:rPr>
                <a:t>Bromid</a:t>
              </a:r>
              <a:r>
                <a:rPr lang="sk-SK" sz="32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00B0F0"/>
                  </a:solidFill>
                  <a:latin typeface="Comic Sans MS" pitchFamily="66" charset="0"/>
                </a:rPr>
                <a:t> </a:t>
              </a:r>
              <a:r>
                <a:rPr lang="sk-SK" sz="3200" b="1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00B0F0"/>
                  </a:solidFill>
                  <a:latin typeface="Comic Sans MS" pitchFamily="66" charset="0"/>
                </a:rPr>
                <a:t>kobaltitý</a:t>
              </a:r>
              <a:endParaRPr lang="sk-SK" sz="3200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" name="Skupina 8"/>
          <p:cNvGrpSpPr/>
          <p:nvPr/>
        </p:nvGrpSpPr>
        <p:grpSpPr>
          <a:xfrm>
            <a:off x="5500694" y="3143248"/>
            <a:ext cx="3071834" cy="1928826"/>
            <a:chOff x="1285852" y="1500174"/>
            <a:chExt cx="3214710" cy="2071702"/>
          </a:xfrm>
          <a:gradFill>
            <a:gsLst>
              <a:gs pos="100000">
                <a:srgbClr val="00FF00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10" name="Oblak 9"/>
            <p:cNvSpPr/>
            <p:nvPr/>
          </p:nvSpPr>
          <p:spPr>
            <a:xfrm>
              <a:off x="1285852" y="1500174"/>
              <a:ext cx="3214710" cy="2071702"/>
            </a:xfrm>
            <a:prstGeom prst="cloud">
              <a:avLst/>
            </a:prstGeom>
            <a:grpFill/>
            <a:ln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1" name="BlokTextu 10"/>
            <p:cNvSpPr txBox="1"/>
            <p:nvPr/>
          </p:nvSpPr>
          <p:spPr>
            <a:xfrm>
              <a:off x="1734417" y="1928802"/>
              <a:ext cx="2194642" cy="115701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2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00FF00"/>
                  </a:solidFill>
                  <a:latin typeface="Comic Sans MS" pitchFamily="66" charset="0"/>
                </a:rPr>
                <a:t>Chlorid kremičitý</a:t>
              </a:r>
              <a:endParaRPr lang="sk-SK" sz="3200" b="1" dirty="0">
                <a:ln>
                  <a:solidFill>
                    <a:sysClr val="windowText" lastClr="000000"/>
                  </a:solidFill>
                </a:ln>
                <a:solidFill>
                  <a:srgbClr val="00FF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" name="Skupina 14"/>
          <p:cNvGrpSpPr/>
          <p:nvPr/>
        </p:nvGrpSpPr>
        <p:grpSpPr>
          <a:xfrm>
            <a:off x="1214414" y="4429132"/>
            <a:ext cx="3071834" cy="1928826"/>
            <a:chOff x="1285852" y="1500174"/>
            <a:chExt cx="3214710" cy="2071702"/>
          </a:xfrm>
          <a:gradFill>
            <a:gsLst>
              <a:gs pos="55000">
                <a:srgbClr val="FFFF00"/>
              </a:gs>
              <a:gs pos="28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</p:grpSpPr>
        <p:sp>
          <p:nvSpPr>
            <p:cNvPr id="16" name="Oblak 15"/>
            <p:cNvSpPr/>
            <p:nvPr/>
          </p:nvSpPr>
          <p:spPr>
            <a:xfrm>
              <a:off x="1285852" y="1500174"/>
              <a:ext cx="3214710" cy="2071702"/>
            </a:xfrm>
            <a:prstGeom prst="cloud">
              <a:avLst/>
            </a:prstGeom>
            <a:grp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17" name="BlokTextu 16"/>
            <p:cNvSpPr txBox="1"/>
            <p:nvPr/>
          </p:nvSpPr>
          <p:spPr>
            <a:xfrm>
              <a:off x="1734416" y="1928802"/>
              <a:ext cx="2317581" cy="115701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sk-SK" sz="3200" b="1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FFC000"/>
                  </a:solidFill>
                  <a:latin typeface="Comic Sans MS" pitchFamily="66" charset="0"/>
                </a:rPr>
                <a:t>Bromid</a:t>
              </a:r>
              <a:r>
                <a:rPr lang="sk-SK" sz="3200" b="1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FFC000"/>
                  </a:solidFill>
                  <a:latin typeface="Comic Sans MS" pitchFamily="66" charset="0"/>
                </a:rPr>
                <a:t> strieborný</a:t>
              </a:r>
              <a:endParaRPr lang="sk-SK" sz="3200" b="1" dirty="0">
                <a:ln>
                  <a:solidFill>
                    <a:sysClr val="windowText" lastClr="000000"/>
                  </a:solidFill>
                </a:ln>
                <a:solidFill>
                  <a:srgbClr val="FFC000"/>
                </a:solidFill>
                <a:latin typeface="Comic Sans MS" pitchFamily="66" charset="0"/>
              </a:endParaRPr>
            </a:p>
          </p:txBody>
        </p:sp>
      </p:grpSp>
      <p:sp>
        <p:nvSpPr>
          <p:cNvPr id="18" name="BlokTextu 17"/>
          <p:cNvSpPr txBox="1"/>
          <p:nvPr/>
        </p:nvSpPr>
        <p:spPr>
          <a:xfrm>
            <a:off x="1428728" y="164305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CoBr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7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66CC"/>
              </a:solidFill>
              <a:latin typeface="Comic Sans MS" pitchFamily="66" charset="0"/>
            </a:endParaRPr>
          </a:p>
        </p:txBody>
      </p:sp>
      <p:sp>
        <p:nvSpPr>
          <p:cNvPr id="19" name="BlokTextu 18"/>
          <p:cNvSpPr txBox="1"/>
          <p:nvPr/>
        </p:nvSpPr>
        <p:spPr>
          <a:xfrm>
            <a:off x="2928926" y="1357298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CoBr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4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66CC"/>
              </a:solidFill>
              <a:latin typeface="Comic Sans MS" pitchFamily="66" charset="0"/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1000100" y="2500306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CoBr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5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66CC"/>
              </a:solidFill>
              <a:latin typeface="Comic Sans MS" pitchFamily="66" charset="0"/>
            </a:endParaRPr>
          </a:p>
        </p:txBody>
      </p:sp>
      <p:sp>
        <p:nvSpPr>
          <p:cNvPr id="21" name="BlokTextu 20"/>
          <p:cNvSpPr txBox="1"/>
          <p:nvPr/>
        </p:nvSpPr>
        <p:spPr>
          <a:xfrm>
            <a:off x="2071670" y="3357562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CoBr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66CC"/>
              </a:solidFill>
              <a:latin typeface="Comic Sans MS" pitchFamily="66" charset="0"/>
            </a:endParaRPr>
          </a:p>
        </p:txBody>
      </p:sp>
      <p:sp>
        <p:nvSpPr>
          <p:cNvPr id="22" name="BlokTextu 21"/>
          <p:cNvSpPr txBox="1"/>
          <p:nvPr/>
        </p:nvSpPr>
        <p:spPr>
          <a:xfrm>
            <a:off x="4429124" y="1571612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CoBr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FF66CC"/>
                </a:solidFill>
                <a:latin typeface="Comic Sans MS" pitchFamily="66" charset="0"/>
              </a:rPr>
              <a:t>3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FF66CC"/>
              </a:solidFill>
              <a:latin typeface="Comic Sans MS" pitchFamily="66" charset="0"/>
            </a:endParaRPr>
          </a:p>
        </p:txBody>
      </p:sp>
      <p:sp>
        <p:nvSpPr>
          <p:cNvPr id="23" name="BlokTextu 22"/>
          <p:cNvSpPr txBox="1"/>
          <p:nvPr/>
        </p:nvSpPr>
        <p:spPr>
          <a:xfrm>
            <a:off x="5000628" y="307181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SiCl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5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24" name="BlokTextu 23"/>
          <p:cNvSpPr txBox="1"/>
          <p:nvPr/>
        </p:nvSpPr>
        <p:spPr>
          <a:xfrm>
            <a:off x="6357950" y="271462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SiCl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6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25" name="BlokTextu 24"/>
          <p:cNvSpPr txBox="1"/>
          <p:nvPr/>
        </p:nvSpPr>
        <p:spPr>
          <a:xfrm>
            <a:off x="4643438" y="392906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SiCl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4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26" name="BlokTextu 25"/>
          <p:cNvSpPr txBox="1"/>
          <p:nvPr/>
        </p:nvSpPr>
        <p:spPr>
          <a:xfrm>
            <a:off x="7786710" y="271462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SiCl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7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27" name="BlokTextu 26"/>
          <p:cNvSpPr txBox="1"/>
          <p:nvPr/>
        </p:nvSpPr>
        <p:spPr>
          <a:xfrm>
            <a:off x="7715272" y="464344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SiCl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8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28" name="BlokTextu 27"/>
          <p:cNvSpPr txBox="1"/>
          <p:nvPr/>
        </p:nvSpPr>
        <p:spPr>
          <a:xfrm>
            <a:off x="428596" y="4714884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AgBr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5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29" name="BlokTextu 28"/>
          <p:cNvSpPr txBox="1"/>
          <p:nvPr/>
        </p:nvSpPr>
        <p:spPr>
          <a:xfrm>
            <a:off x="1500166" y="414338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AgBr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0" name="BlokTextu 29"/>
          <p:cNvSpPr txBox="1"/>
          <p:nvPr/>
        </p:nvSpPr>
        <p:spPr>
          <a:xfrm>
            <a:off x="2928926" y="4071942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AgBr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4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4000496" y="485776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AgBr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3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32" name="BlokTextu 31"/>
          <p:cNvSpPr txBox="1"/>
          <p:nvPr/>
        </p:nvSpPr>
        <p:spPr>
          <a:xfrm>
            <a:off x="3786182" y="5643578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AbBr</a:t>
            </a:r>
            <a:r>
              <a:rPr lang="sk-SK" sz="2800" b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  <a:latin typeface="Comic Sans MS" pitchFamily="66" charset="0"/>
              </a:rPr>
              <a:t>2</a:t>
            </a:r>
            <a:endParaRPr lang="sk-SK" sz="2800" b="1" dirty="0">
              <a:ln>
                <a:solidFill>
                  <a:sysClr val="windowText" lastClr="000000"/>
                </a:solidFill>
              </a:ln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33" name="Obrázok 32" descr="5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4572008"/>
            <a:ext cx="771526" cy="1279282"/>
          </a:xfrm>
          <a:prstGeom prst="rect">
            <a:avLst/>
          </a:prstGeom>
        </p:spPr>
      </p:pic>
      <p:pic>
        <p:nvPicPr>
          <p:cNvPr id="34" name="Obrázok 33" descr="1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3000372"/>
            <a:ext cx="881064" cy="1226441"/>
          </a:xfrm>
          <a:prstGeom prst="rect">
            <a:avLst/>
          </a:prstGeom>
        </p:spPr>
      </p:pic>
      <p:pic>
        <p:nvPicPr>
          <p:cNvPr id="35" name="Obrázok 34" descr="36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6" y="5500702"/>
            <a:ext cx="947738" cy="1121583"/>
          </a:xfrm>
          <a:prstGeom prst="rect">
            <a:avLst/>
          </a:prstGeom>
        </p:spPr>
      </p:pic>
      <p:sp>
        <p:nvSpPr>
          <p:cNvPr id="36" name="Šípka doprava 35">
            <a:hlinkClick r:id="" action="ppaction://hlinkshowjump?jump=nextslide"/>
          </p:cNvPr>
          <p:cNvSpPr/>
          <p:nvPr/>
        </p:nvSpPr>
        <p:spPr>
          <a:xfrm>
            <a:off x="8001024" y="6215082"/>
            <a:ext cx="714380" cy="500066"/>
          </a:xfrm>
          <a:prstGeom prst="rightArrow">
            <a:avLst/>
          </a:prstGeom>
          <a:gradFill>
            <a:gsLst>
              <a:gs pos="100000">
                <a:srgbClr val="00B0F0"/>
              </a:gs>
              <a:gs pos="25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</a:gra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9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714348" y="3143248"/>
            <a:ext cx="721523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b="1" dirty="0" err="1" smtClean="0">
                <a:ln>
                  <a:solidFill>
                    <a:schemeClr val="tx1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Mgr.Mariana</a:t>
            </a:r>
            <a:r>
              <a:rPr lang="sk-SK" sz="4000" b="1" dirty="0" smtClean="0">
                <a:ln>
                  <a:solidFill>
                    <a:schemeClr val="tx1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</a:t>
            </a:r>
            <a:r>
              <a:rPr lang="sk-SK" sz="4000" b="1" dirty="0" err="1" smtClean="0">
                <a:ln>
                  <a:solidFill>
                    <a:schemeClr val="tx1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Pavelčáková</a:t>
            </a:r>
            <a:endParaRPr lang="sk-SK" sz="4000" b="1" dirty="0" smtClean="0">
              <a:ln>
                <a:solidFill>
                  <a:schemeClr val="tx1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  <a:p>
            <a:r>
              <a:rPr lang="sk-SK" sz="2800" b="1" dirty="0" smtClean="0">
                <a:ln>
                  <a:solidFill>
                    <a:schemeClr val="tx1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                         ©2010</a:t>
            </a:r>
            <a:endParaRPr lang="sk-SK" sz="2800" b="1" dirty="0">
              <a:ln>
                <a:solidFill>
                  <a:schemeClr val="tx1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1928794" y="4714884"/>
            <a:ext cx="35719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b="1" dirty="0" smtClean="0">
                <a:ln>
                  <a:solidFill>
                    <a:schemeClr val="tx1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Obrázky:</a:t>
            </a:r>
          </a:p>
          <a:p>
            <a:r>
              <a:rPr lang="sk-SK" sz="1600" b="1" dirty="0" err="1" smtClean="0">
                <a:solidFill>
                  <a:srgbClr val="808000"/>
                </a:solidFill>
                <a:latin typeface="Comic Sans MS" pitchFamily="66" charset="0"/>
                <a:hlinkClick r:id="rId2"/>
              </a:rPr>
              <a:t>www.clker.com</a:t>
            </a:r>
            <a:endParaRPr lang="sk-SK" sz="1600" b="1" dirty="0" smtClean="0">
              <a:solidFill>
                <a:srgbClr val="808000"/>
              </a:solidFill>
              <a:latin typeface="Comic Sans MS" pitchFamily="66" charset="0"/>
            </a:endParaRPr>
          </a:p>
          <a:p>
            <a:r>
              <a:rPr lang="sk-SK" sz="1600" b="1" dirty="0" err="1" smtClean="0">
                <a:solidFill>
                  <a:srgbClr val="808000"/>
                </a:solidFill>
                <a:latin typeface="Comic Sans MS" pitchFamily="66" charset="0"/>
                <a:hlinkClick r:id="rId3"/>
              </a:rPr>
              <a:t>www.sirmi.ic.cz</a:t>
            </a:r>
            <a:endParaRPr lang="sk-SK" sz="1600" b="1" dirty="0" smtClean="0">
              <a:solidFill>
                <a:srgbClr val="808000"/>
              </a:solidFill>
              <a:latin typeface="Comic Sans MS" pitchFamily="66" charset="0"/>
            </a:endParaRPr>
          </a:p>
          <a:p>
            <a:r>
              <a:rPr lang="sk-SK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Šablónka:</a:t>
            </a:r>
          </a:p>
          <a:p>
            <a:r>
              <a:rPr lang="sk-SK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Slávka </a:t>
            </a:r>
            <a:r>
              <a:rPr lang="sk-SK" sz="2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808000"/>
                </a:solidFill>
                <a:latin typeface="Comic Sans MS" pitchFamily="66" charset="0"/>
              </a:rPr>
              <a:t>Kalakayová</a:t>
            </a:r>
            <a:endParaRPr lang="sk-SK" sz="2000" b="1" dirty="0" smtClean="0">
              <a:ln>
                <a:solidFill>
                  <a:sysClr val="windowText" lastClr="000000"/>
                </a:solidFill>
              </a:ln>
              <a:solidFill>
                <a:srgbClr val="808000"/>
              </a:solidFill>
              <a:latin typeface="Comic Sans MS" pitchFamily="66" charset="0"/>
            </a:endParaRPr>
          </a:p>
          <a:p>
            <a:endParaRPr lang="sk-SK" b="1" dirty="0" smtClean="0">
              <a:solidFill>
                <a:srgbClr val="808000"/>
              </a:solidFill>
              <a:latin typeface="Comic Sans MS" pitchFamily="66" charset="0"/>
            </a:endParaRPr>
          </a:p>
          <a:p>
            <a:endParaRPr lang="sk-SK" dirty="0"/>
          </a:p>
        </p:txBody>
      </p:sp>
      <p:pic>
        <p:nvPicPr>
          <p:cNvPr id="4" name="Obrázok 3" descr="kvet_moty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86446" y="3665947"/>
            <a:ext cx="2500330" cy="29666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Šablóna na powerpoint ">
  <a:themeElements>
    <a:clrScheme name="Vlastná 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94429"/>
      </a:hlink>
      <a:folHlink>
        <a:srgbClr val="49442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Šablóna na powerpoint </Template>
  <TotalTime>401</TotalTime>
  <Words>136</Words>
  <Application>Microsoft Office PowerPoint</Application>
  <PresentationFormat>Prezentácia na obrazovke (4:3)</PresentationFormat>
  <Paragraphs>100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Wingdings</vt:lpstr>
      <vt:lpstr> Šablóna na powerpoint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Kalakay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Mgr. Mariana Pavelčáková</dc:creator>
  <cp:lastModifiedBy>Uzivatel</cp:lastModifiedBy>
  <cp:revision>45</cp:revision>
  <dcterms:created xsi:type="dcterms:W3CDTF">2010-03-20T07:12:17Z</dcterms:created>
  <dcterms:modified xsi:type="dcterms:W3CDTF">2021-03-09T20:53:45Z</dcterms:modified>
</cp:coreProperties>
</file>