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3" r:id="rId3"/>
    <p:sldId id="257" r:id="rId4"/>
    <p:sldId id="258" r:id="rId5"/>
    <p:sldId id="266" r:id="rId6"/>
    <p:sldId id="265" r:id="rId7"/>
    <p:sldId id="259" r:id="rId8"/>
    <p:sldId id="260" r:id="rId9"/>
    <p:sldId id="267" r:id="rId10"/>
    <p:sldId id="261" r:id="rId11"/>
    <p:sldId id="262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12B60-616C-4C06-AB1C-2287804F1F5F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6DFE-5227-4127-A88F-BAE9B636391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73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F6DFE-5227-4127-A88F-BAE9B6363912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257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B90DF5-2466-4B70-A428-3FFD744D0659}" type="datetimeFigureOut">
              <a:rPr lang="sk-SK" smtClean="0"/>
              <a:pPr/>
              <a:t>10. 12. 2021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D03489-6FE5-494A-838F-0BFAD95373E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Nežiaduce cicavce v okolí ľudských obydlí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107557" cy="2714470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65760" y="260648"/>
            <a:ext cx="4041648" cy="5865832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Hlodavce sa môžu rýchlo premnožiť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Aké spôsoby ničenia využívame ?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79" y="1647489"/>
            <a:ext cx="1697900" cy="127178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69783"/>
            <a:ext cx="4314056" cy="367234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4640"/>
            <a:ext cx="2727249" cy="3690876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9144000" y="1647489"/>
            <a:ext cx="320486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mechanicky – pasce, lepy</a:t>
            </a:r>
            <a:endParaRPr lang="sk-S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207918" y="5373216"/>
            <a:ext cx="320486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lang="sk-SK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iologicky – mačka, sokol</a:t>
            </a:r>
            <a:endParaRPr lang="sk-S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9324528" y="3789040"/>
            <a:ext cx="237626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sk-SK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hemicky - jedy</a:t>
            </a:r>
            <a:endParaRPr lang="sk-S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85 0.03376 L -0.38785 0.033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4 -0.00809 L -0.77569 -0.050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-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4 0.02058 L -0.38385 0.073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1" animBg="1"/>
      <p:bldP spid="9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76064"/>
          </a:xfrm>
        </p:spPr>
        <p:txBody>
          <a:bodyPr/>
          <a:lstStyle/>
          <a:p>
            <a:pPr algn="l"/>
            <a:r>
              <a:rPr lang="sk-SK" sz="4400" i="1" u="sng" dirty="0" smtClean="0">
                <a:solidFill>
                  <a:srgbClr val="7030A0"/>
                </a:solidFill>
              </a:rPr>
              <a:t>Úlohy:</a:t>
            </a:r>
            <a:endParaRPr lang="sk-SK" sz="4400" i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046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Akých iných nepriateľov okrem mačky majú myši a potkany?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Zostav potravový reťazec, v ktorom bude hlodavec.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29" y="1628800"/>
            <a:ext cx="1710680" cy="127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32" y="1601089"/>
            <a:ext cx="1944216" cy="129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77771"/>
            <a:ext cx="1970183" cy="131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530027" cy="12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05" y="3140968"/>
            <a:ext cx="253841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67544" y="5589240"/>
            <a:ext cx="2160240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3322712" y="5603126"/>
            <a:ext cx="2160240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6398505" y="5589240"/>
            <a:ext cx="2160240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>
            <a:off x="2490129" y="5949280"/>
            <a:ext cx="1060083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Šípka doprava 14"/>
          <p:cNvSpPr/>
          <p:nvPr/>
        </p:nvSpPr>
        <p:spPr>
          <a:xfrm>
            <a:off x="5374940" y="5949280"/>
            <a:ext cx="1181415" cy="2190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5" y="3077856"/>
            <a:ext cx="1838725" cy="17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1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2" grpId="0" animBg="1"/>
      <p:bldP spid="13" grpId="0" animBg="1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63488"/>
          </a:xfrm>
        </p:spPr>
        <p:txBody>
          <a:bodyPr/>
          <a:lstStyle/>
          <a:p>
            <a:pPr algn="l"/>
            <a:r>
              <a:rPr lang="sk-SK" i="1" u="sng" dirty="0">
                <a:solidFill>
                  <a:srgbClr val="7030A0"/>
                </a:solidFill>
              </a:rPr>
              <a:t>Úlohy: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328592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Myši a potkany môžu prenášať choroby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ako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BESNOTA, TULARÉMIA, TÝFUS,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CHOLERA.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7030A0"/>
                </a:solidFill>
              </a:rPr>
              <a:t>Vyhľadaj </a:t>
            </a:r>
            <a:r>
              <a:rPr lang="sk-SK" b="1" dirty="0">
                <a:solidFill>
                  <a:srgbClr val="7030A0"/>
                </a:solidFill>
              </a:rPr>
              <a:t>na internete informácie o </a:t>
            </a:r>
            <a:r>
              <a:rPr lang="sk-SK" b="1" dirty="0" smtClean="0">
                <a:solidFill>
                  <a:srgbClr val="7030A0"/>
                </a:solidFill>
              </a:rPr>
              <a:t>týchto chorobách .</a:t>
            </a: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Znečistené okolie domov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oskytuje podmienky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na rozmnožovanie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myší a potkanov.</a:t>
            </a:r>
          </a:p>
          <a:p>
            <a:pPr marL="0" indent="0"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7030A0"/>
                </a:solidFill>
              </a:rPr>
              <a:t>                      Pouvažuj, ako by si mohol prispieť k tomu,</a:t>
            </a:r>
          </a:p>
          <a:p>
            <a:pPr marL="0" indent="0">
              <a:buNone/>
            </a:pPr>
            <a:r>
              <a:rPr lang="sk-SK" b="1" dirty="0">
                <a:solidFill>
                  <a:srgbClr val="7030A0"/>
                </a:solidFill>
              </a:rPr>
              <a:t> </a:t>
            </a:r>
            <a:r>
              <a:rPr lang="sk-SK" b="1" dirty="0" smtClean="0">
                <a:solidFill>
                  <a:srgbClr val="7030A0"/>
                </a:solidFill>
              </a:rPr>
              <a:t>                aby sa v tvojom okolí nerozširovali hlodavce.</a:t>
            </a:r>
            <a:endParaRPr lang="sk-SK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00" y="2420888"/>
            <a:ext cx="4248472" cy="287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30773" cy="15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4" y="4797152"/>
            <a:ext cx="1227923" cy="175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63488"/>
          </a:xfrm>
        </p:spPr>
        <p:txBody>
          <a:bodyPr/>
          <a:lstStyle/>
          <a:p>
            <a:pPr algn="l"/>
            <a:r>
              <a:rPr lang="sk-SK" i="1" u="sng" dirty="0">
                <a:solidFill>
                  <a:srgbClr val="7030A0"/>
                </a:solidFill>
              </a:rPr>
              <a:t>Úlohy: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328592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Nájdi v učebnici, čo je deratizácia (str.35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Porozmýšľaj, ktoré spôsoby regulácie počtu hlodavcov sú šetrné k prírode?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75" y="3352955"/>
            <a:ext cx="1080120" cy="13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7741"/>
            <a:ext cx="1714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55" y="3352955"/>
            <a:ext cx="1872208" cy="124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20429"/>
            <a:ext cx="2055316" cy="180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ípka doprava 3"/>
          <p:cNvSpPr/>
          <p:nvPr/>
        </p:nvSpPr>
        <p:spPr>
          <a:xfrm>
            <a:off x="1835696" y="3904124"/>
            <a:ext cx="624079" cy="244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3659889" y="3904124"/>
            <a:ext cx="624079" cy="244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>
            <a:off x="6156176" y="3904124"/>
            <a:ext cx="624079" cy="244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51520" y="5229200"/>
            <a:ext cx="87938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Jed v konečnom dôsledku usmrtí chráneného živočícha, môže sa dostať do vody, pôdy, </a:t>
            </a:r>
            <a:r>
              <a:rPr lang="sk-SK" sz="2800" b="1" dirty="0" smtClean="0">
                <a:solidFill>
                  <a:srgbClr val="FF0000"/>
                </a:solidFill>
              </a:rPr>
              <a:t>rastlín, potravy zvierat, </a:t>
            </a:r>
            <a:r>
              <a:rPr lang="sk-SK" sz="2800" b="1" dirty="0">
                <a:solidFill>
                  <a:srgbClr val="FF0000"/>
                </a:solidFill>
              </a:rPr>
              <a:t>našej </a:t>
            </a:r>
            <a:r>
              <a:rPr lang="sk-SK" sz="2800" b="1" dirty="0" smtClean="0">
                <a:solidFill>
                  <a:srgbClr val="FF0000"/>
                </a:solidFill>
              </a:rPr>
              <a:t>potravy</a:t>
            </a:r>
            <a:r>
              <a:rPr lang="sk-SK" sz="2800" b="1" dirty="0">
                <a:solidFill>
                  <a:srgbClr val="FF0000"/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31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9" grpId="0" animBg="1"/>
      <p:bldP spid="1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91407"/>
          </a:xfrm>
        </p:spPr>
        <p:txBody>
          <a:bodyPr/>
          <a:lstStyle/>
          <a:p>
            <a:r>
              <a:rPr lang="sk-SK" sz="4400" dirty="0" smtClean="0"/>
              <a:t>Mechanické ničenie </a:t>
            </a:r>
            <a:r>
              <a:rPr lang="sk-SK" sz="4400" dirty="0" smtClean="0">
                <a:sym typeface="Wingdings" pitchFamily="2" charset="2"/>
              </a:rPr>
              <a:t>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http://www.youtube.com/watch?v=SbcY-G2_M2g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pPr algn="l"/>
            <a:r>
              <a:rPr lang="sk-SK" sz="3600" dirty="0" smtClean="0"/>
              <a:t>Informácia z novín: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V roku 2005 hladné potkany spôsobili zrútenie mobilnej a </a:t>
            </a:r>
            <a:r>
              <a:rPr lang="sk-SK" sz="28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nternetovej siete na Novom Zélande tým, že prehrýzli hlavný komunikačný kábel</a:t>
            </a:r>
            <a:endParaRPr lang="sk-SK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08" y="3172745"/>
            <a:ext cx="4793627" cy="3175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" y="3140968"/>
            <a:ext cx="4038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</a:rPr>
              <a:t>Hlodavce</a:t>
            </a:r>
            <a:r>
              <a:rPr lang="sk-SK" sz="3600" dirty="0" smtClean="0"/>
              <a:t> – myš domová, </a:t>
            </a:r>
            <a:br>
              <a:rPr lang="sk-SK" sz="3600" dirty="0" smtClean="0"/>
            </a:br>
            <a:r>
              <a:rPr lang="sk-SK" sz="3600" dirty="0" smtClean="0"/>
              <a:t>potkan hnedý, potkan tmavý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Majú hlodavé zuby, ktoré neustále dorastajú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Rýchlo sa rozmnožujú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Prenášajú nákazlivé ochorenia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(besnota, týfus, cholera, tularémia a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iné)</a:t>
            </a:r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1" y="3272230"/>
            <a:ext cx="5214125" cy="19118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63458"/>
            <a:ext cx="2857500" cy="1524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13176"/>
            <a:ext cx="3469893" cy="16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sk-SK" dirty="0" smtClean="0"/>
              <a:t>Myš domová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788024" cy="3255857"/>
          </a:xfrm>
        </p:spPr>
      </p:pic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4032448" cy="5400600"/>
          </a:xfrm>
        </p:spPr>
        <p:txBody>
          <a:bodyPr>
            <a:normAutofit/>
          </a:bodyPr>
          <a:lstStyle/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Aktívna je za súmraku a v noci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Rozhrýza a znečisťuje potraviny, zásoby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888432" cy="291632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283968" y="15429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Žije v spoločenstvách</a:t>
            </a:r>
          </a:p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Rozmnožuje sa 4-8x ročne, máva 4-9 mláďat</a:t>
            </a:r>
          </a:p>
          <a:p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</a:rPr>
              <a:t>Je všežravá</a:t>
            </a:r>
            <a:endParaRPr lang="sk-SK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223224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sk-SK" sz="2400" b="1" dirty="0" smtClean="0"/>
              <a:t>Myši žijúce v prírode sa živia semenami, orechmi, hľuzami, korienkami, drobnými bezstavovcami. </a:t>
            </a:r>
            <a:br>
              <a:rPr lang="sk-SK" sz="2400" b="1" dirty="0" smtClean="0"/>
            </a:br>
            <a:r>
              <a:rPr lang="sk-SK" sz="2400" b="1" dirty="0" smtClean="0"/>
              <a:t>V zimnom období sa sťahujú k ľudským obydliam, kde konzumujú všetko, čo je dostupné.</a:t>
            </a:r>
            <a:endParaRPr lang="sk-SK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81241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29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56" y="4162441"/>
            <a:ext cx="3425040" cy="25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9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91480"/>
          </a:xfrm>
        </p:spPr>
        <p:txBody>
          <a:bodyPr/>
          <a:lstStyle/>
          <a:p>
            <a:pPr algn="l"/>
            <a:r>
              <a:rPr lang="sk-SK" sz="3200" i="1" u="sng" dirty="0" smtClean="0">
                <a:solidFill>
                  <a:srgbClr val="7030A0"/>
                </a:solidFill>
              </a:rPr>
              <a:t>Zopár zaujímavostí o myši</a:t>
            </a:r>
            <a:endParaRPr lang="sk-SK" sz="3200" i="1" u="sng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5688632" cy="5616624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Pochádza z východoázijských stepí a jej rozšíreniu po celom svete pomohol rozvoj lodnej dopravy</a:t>
            </a:r>
          </a:p>
          <a:p>
            <a:r>
              <a:rPr lang="sk-SK" sz="2600" b="1" dirty="0" smtClean="0">
                <a:solidFill>
                  <a:schemeClr val="accent5">
                    <a:lumMod val="75000"/>
                  </a:schemeClr>
                </a:solidFill>
              </a:rPr>
              <a:t>Dobre znáša nepriaznivé podmienky, vypije aj morskú vodu, zožerie akúkoľvek potravu – je všežravá</a:t>
            </a:r>
          </a:p>
          <a:p>
            <a:r>
              <a:rPr lang="sk-SK" sz="26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pí v priebehu dňa až 19-krát</a:t>
            </a:r>
          </a:p>
          <a:p>
            <a:r>
              <a:rPr lang="sk-SK" sz="2600" b="1" dirty="0" smtClean="0">
                <a:solidFill>
                  <a:schemeClr val="accent5">
                    <a:lumMod val="75000"/>
                  </a:schemeClr>
                </a:solidFill>
              </a:rPr>
              <a:t>Vrhá mláďatá, ktoré sú pohlavne dospelé už o dva mesiace</a:t>
            </a:r>
          </a:p>
          <a:p>
            <a:r>
              <a:rPr lang="sk-SK" sz="2600" b="1" dirty="0" smtClean="0">
                <a:solidFill>
                  <a:schemeClr val="accent2">
                    <a:lumMod val="75000"/>
                  </a:schemeClr>
                </a:solidFill>
              </a:rPr>
              <a:t>Žije 1-2 roky, laboratórne myši v zajatí sa dožívajú 5-6 rokov</a:t>
            </a:r>
          </a:p>
          <a:p>
            <a:r>
              <a:rPr lang="sk-SK" sz="2600" b="1" dirty="0" smtClean="0">
                <a:solidFill>
                  <a:schemeClr val="accent5">
                    <a:lumMod val="75000"/>
                  </a:schemeClr>
                </a:solidFill>
              </a:rPr>
              <a:t>Ak sa chytí do pasce za chvost, časť chvosta sa jej môže odlomiť a nemusí dorásť.</a:t>
            </a:r>
          </a:p>
          <a:p>
            <a:pPr>
              <a:buNone/>
            </a:pP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63" y="2636911"/>
            <a:ext cx="2924103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63" y="4581128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31" y="52746"/>
            <a:ext cx="2697707" cy="24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r>
              <a:rPr lang="sk-SK" dirty="0" smtClean="0"/>
              <a:t>Potkan hnedý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932040" y="908720"/>
            <a:ext cx="4110608" cy="5544616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Má výborný čuch, sluch, hmatové chlpy.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Výborne pláva, šplhá, hrabe.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Rozmnožuje sa 3-5x ročne, máva 6-11 mláďat.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848394" cy="2442989"/>
          </a:xfrm>
        </p:spPr>
      </p:pic>
      <p:sp>
        <p:nvSpPr>
          <p:cNvPr id="8" name="BlokTextu 7"/>
          <p:cNvSpPr txBox="1"/>
          <p:nvPr/>
        </p:nvSpPr>
        <p:spPr>
          <a:xfrm>
            <a:off x="251520" y="386104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Má 20-30 cm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Hrubý, neosrstený chvost, kratší ako telo.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Je všežravý.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Žije v kanáloch, pivniciach, skladoch.</a:t>
            </a:r>
          </a:p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3789135"/>
            <a:ext cx="4614503" cy="27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sk-SK" dirty="0" smtClean="0"/>
              <a:t>Potkan tmavý - krysa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400600"/>
          </a:xfrm>
        </p:spPr>
        <p:txBody>
          <a:bodyPr/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Má výborný čuch, výborne šplhá, skáče</a:t>
            </a:r>
          </a:p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Živí sa múkou, zrnom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8" y="1268760"/>
            <a:ext cx="4717583" cy="2592288"/>
          </a:xfrm>
        </p:spPr>
      </p:pic>
      <p:sp>
        <p:nvSpPr>
          <p:cNvPr id="6" name="BlokTextu 5"/>
          <p:cNvSpPr txBox="1"/>
          <p:nvPr/>
        </p:nvSpPr>
        <p:spPr>
          <a:xfrm>
            <a:off x="127384" y="3933056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Je menší ako potkan hnedý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Má dlhší chvost ako telo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Žije na suchých a teplých miestach (povaly, sýpky)</a:t>
            </a:r>
            <a:endParaRPr lang="sk-SK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70" y="2636912"/>
            <a:ext cx="4657700" cy="38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11879"/>
            <a:ext cx="3379823" cy="253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84784"/>
          </a:xfrm>
        </p:spPr>
        <p:txBody>
          <a:bodyPr/>
          <a:lstStyle/>
          <a:p>
            <a:pPr algn="l"/>
            <a:r>
              <a:rPr lang="sk-SK" sz="3600" dirty="0" smtClean="0"/>
              <a:t>Poznáš rozprávku o potkanovi </a:t>
            </a:r>
            <a:r>
              <a:rPr lang="sk-SK" sz="3600" dirty="0" err="1" smtClean="0"/>
              <a:t>Ratatouille</a:t>
            </a:r>
            <a:r>
              <a:rPr lang="sk-SK" sz="3600" dirty="0" smtClean="0"/>
              <a:t>?</a:t>
            </a:r>
            <a:endParaRPr lang="sk-SK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9" y="1484784"/>
            <a:ext cx="4110413" cy="19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3703965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Bol potkan  </a:t>
            </a:r>
            <a:r>
              <a:rPr lang="sk-SK" b="1" dirty="0"/>
              <a:t>z rozprávky </a:t>
            </a:r>
          </a:p>
          <a:p>
            <a:r>
              <a:rPr lang="sk-SK" b="1" dirty="0" smtClean="0"/>
              <a:t>s výborným čuchom </a:t>
            </a:r>
          </a:p>
          <a:p>
            <a:endParaRPr lang="sk-SK" b="1" dirty="0"/>
          </a:p>
          <a:p>
            <a:r>
              <a:rPr lang="sk-SK" b="1" dirty="0" smtClean="0"/>
              <a:t>POTKAN HNEDÝ   alebo</a:t>
            </a:r>
          </a:p>
          <a:p>
            <a:endParaRPr lang="sk-SK" b="1" dirty="0"/>
          </a:p>
          <a:p>
            <a:r>
              <a:rPr lang="sk-SK" b="1" dirty="0" smtClean="0"/>
              <a:t>POTKAN TMAVÝ – KRYSA ???</a:t>
            </a:r>
            <a:endParaRPr lang="sk-SK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93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87" y="4077072"/>
            <a:ext cx="2822613" cy="212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0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338</TotalTime>
  <Words>475</Words>
  <Application>Microsoft Office PowerPoint</Application>
  <PresentationFormat>Prezentácia na obrazovke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Wingdings</vt:lpstr>
      <vt:lpstr>Exekutíva</vt:lpstr>
      <vt:lpstr>Nežiaduce cicavce v okolí ľudských obydlí</vt:lpstr>
      <vt:lpstr>Informácia z novín:</vt:lpstr>
      <vt:lpstr>Hlodavce – myš domová,  potkan hnedý, potkan tmavý</vt:lpstr>
      <vt:lpstr>Myš domová</vt:lpstr>
      <vt:lpstr>Myši žijúce v prírode sa živia semenami, orechmi, hľuzami, korienkami, drobnými bezstavovcami.  V zimnom období sa sťahujú k ľudským obydliam, kde konzumujú všetko, čo je dostupné.</vt:lpstr>
      <vt:lpstr>Zopár zaujímavostí o myši</vt:lpstr>
      <vt:lpstr>Potkan hnedý</vt:lpstr>
      <vt:lpstr>Potkan tmavý - krysa</vt:lpstr>
      <vt:lpstr>Poznáš rozprávku o potkanovi Ratatouille?</vt:lpstr>
      <vt:lpstr>Prezentácia programu PowerPoint</vt:lpstr>
      <vt:lpstr>Úlohy:</vt:lpstr>
      <vt:lpstr>Úlohy:</vt:lpstr>
      <vt:lpstr>Úlohy:</vt:lpstr>
      <vt:lpstr>Mechanické ničenie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Nežiaduce cicavce v okolí ľudských obydlí</dc:title>
  <dc:creator>Tajka</dc:creator>
  <cp:lastModifiedBy>Uzivatel</cp:lastModifiedBy>
  <cp:revision>27</cp:revision>
  <dcterms:created xsi:type="dcterms:W3CDTF">2013-11-22T04:19:12Z</dcterms:created>
  <dcterms:modified xsi:type="dcterms:W3CDTF">2021-12-10T10:28:49Z</dcterms:modified>
</cp:coreProperties>
</file>