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2154-A7A5-459E-AFAC-3B2080001D8F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514E-6F24-4EBC-B442-57A2C268AC2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dopciaki.pl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Światowy Dzień Kota - 17 lutego - Printotek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33964"/>
            <a:ext cx="7877957" cy="558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28596" y="642918"/>
            <a:ext cx="3036917" cy="5483245"/>
          </a:xfrm>
        </p:spPr>
        <p:txBody>
          <a:bodyPr>
            <a:normAutofit/>
          </a:bodyPr>
          <a:lstStyle/>
          <a:p>
            <a:r>
              <a:rPr lang="pl-PL" sz="2000" dirty="0" smtClean="0"/>
              <a:t>Przygotowane przez uczniów ze Szkolnego Koła Przyjaciół Zwierząt z klasy 3Hp: Jakuba Prokopczuka, Julię </a:t>
            </a:r>
            <a:r>
              <a:rPr lang="pl-PL" sz="2000" dirty="0" err="1" smtClean="0"/>
              <a:t>Nermer</a:t>
            </a:r>
            <a:r>
              <a:rPr lang="pl-PL" sz="2000" dirty="0"/>
              <a:t> </a:t>
            </a:r>
            <a:r>
              <a:rPr lang="pl-PL" sz="2000" dirty="0" smtClean="0"/>
              <a:t>i Karolinę Ząbek. </a:t>
            </a:r>
          </a:p>
          <a:p>
            <a:endParaRPr lang="pl-PL" sz="2000" dirty="0"/>
          </a:p>
          <a:p>
            <a:endParaRPr lang="pl-PL" sz="2000" dirty="0" smtClean="0"/>
          </a:p>
          <a:p>
            <a:r>
              <a:rPr lang="pl-PL" sz="2000" dirty="0" smtClean="0"/>
              <a:t>Informacje o kotach i zdjęcia w prezentacji są z strony: </a:t>
            </a:r>
            <a:r>
              <a:rPr lang="pl-PL" sz="2000" dirty="0" smtClean="0">
                <a:hlinkClick r:id="rId2"/>
              </a:rPr>
              <a:t>https://adopciaki.pl/</a:t>
            </a:r>
            <a:r>
              <a:rPr lang="pl-PL" sz="2000" dirty="0" smtClean="0"/>
              <a:t> </a:t>
            </a:r>
          </a:p>
          <a:p>
            <a:endParaRPr lang="pl-PL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857760"/>
            <a:ext cx="2276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4282" y="714356"/>
            <a:ext cx="3571900" cy="541180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Światowy Dzień Kota (</a:t>
            </a:r>
            <a:r>
              <a:rPr lang="pl-PL" sz="2800" dirty="0" err="1" smtClean="0">
                <a:solidFill>
                  <a:srgbClr val="FF0000"/>
                </a:solidFill>
              </a:rPr>
              <a:t>World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pl-PL" sz="2800" dirty="0" err="1" smtClean="0">
                <a:solidFill>
                  <a:srgbClr val="FF0000"/>
                </a:solidFill>
              </a:rPr>
              <a:t>Cat</a:t>
            </a:r>
            <a:r>
              <a:rPr lang="pl-PL" sz="2800" dirty="0" smtClean="0">
                <a:solidFill>
                  <a:srgbClr val="FF0000"/>
                </a:solidFill>
              </a:rPr>
              <a:t> Day</a:t>
            </a:r>
            <a:r>
              <a:rPr lang="pl-PL" sz="2800" dirty="0" smtClean="0"/>
              <a:t>)-ma podkreślić znaczenie kotów w życiu człowieka i uwrażliwić  ludzi na często trudny koci los.</a:t>
            </a:r>
            <a:endParaRPr lang="pl-PL" sz="2800" dirty="0"/>
          </a:p>
        </p:txBody>
      </p:sp>
      <p:sp>
        <p:nvSpPr>
          <p:cNvPr id="16386" name="AutoShape 2" descr="https://adopciaki.pl/media/cache/resolve/animal_gallery_image/f/6/f67c1bfb47d3f3a1d07067adf6caeb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88" name="AutoShape 4" descr="https://adopciaki.pl/media/cache/resolve/animal_gallery_image/f/6/f67c1bfb47d3f3a1d07067adf6caeb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0" name="AutoShape 6" descr="https://adopciaki.pl/media/cache/resolve/animal_gallery_image/f/6/f67c1bfb47d3f3a1d07067adf6caeb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9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00108"/>
            <a:ext cx="49292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Nie wszystkie koty mają to szczęście, że posiadają rodzinę.             Dużo z nich ciągle poszukuje swojego domu. </a:t>
            </a:r>
            <a:endParaRPr lang="pl-PL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643731"/>
            <a:ext cx="51117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Na adopcję czekają: </a:t>
            </a:r>
          </a:p>
          <a:p>
            <a:r>
              <a:rPr lang="pl-PL" sz="2800" dirty="0" smtClean="0"/>
              <a:t>Beza, Kleks, </a:t>
            </a:r>
            <a:r>
              <a:rPr lang="pl-PL" sz="2800" dirty="0" err="1" smtClean="0"/>
              <a:t>Kiala</a:t>
            </a:r>
            <a:r>
              <a:rPr lang="pl-PL" sz="2800" dirty="0" smtClean="0"/>
              <a:t>, Dolar, oraz wiele innych wspaniałych kotów.                 Poznaj kilka…</a:t>
            </a:r>
            <a:endParaRPr lang="pl-PL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2525" y="761206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Dolar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I a 4 –</a:t>
            </a:r>
            <a:r>
              <a:rPr lang="pl-PL" sz="2800" dirty="0" err="1" smtClean="0"/>
              <a:t>month</a:t>
            </a:r>
            <a:r>
              <a:rPr lang="pl-PL" sz="2800" dirty="0" smtClean="0"/>
              <a:t>- old </a:t>
            </a:r>
            <a:r>
              <a:rPr lang="pl-PL" sz="2800" dirty="0" err="1" smtClean="0"/>
              <a:t>brave</a:t>
            </a:r>
            <a:r>
              <a:rPr lang="pl-PL" sz="2800" dirty="0" smtClean="0"/>
              <a:t> and </a:t>
            </a:r>
            <a:r>
              <a:rPr lang="pl-PL" sz="2800" dirty="0" err="1" smtClean="0"/>
              <a:t>curious</a:t>
            </a:r>
            <a:r>
              <a:rPr lang="pl-PL" sz="2800" dirty="0" smtClean="0"/>
              <a:t> </a:t>
            </a:r>
            <a:r>
              <a:rPr lang="pl-PL" sz="2800" dirty="0" err="1" smtClean="0"/>
              <a:t>kitten</a:t>
            </a:r>
            <a:r>
              <a:rPr lang="pl-PL" sz="2800" dirty="0" smtClean="0"/>
              <a:t>. He </a:t>
            </a:r>
            <a:r>
              <a:rPr lang="pl-PL" sz="2800" dirty="0" err="1" smtClean="0"/>
              <a:t>sleeps</a:t>
            </a:r>
            <a:r>
              <a:rPr lang="pl-PL" sz="2800" dirty="0" smtClean="0"/>
              <a:t> </a:t>
            </a:r>
            <a:r>
              <a:rPr lang="pl-PL" sz="2800" dirty="0" err="1" smtClean="0"/>
              <a:t>well</a:t>
            </a:r>
            <a:r>
              <a:rPr lang="pl-PL" sz="2800" dirty="0" smtClean="0"/>
              <a:t> </a:t>
            </a:r>
            <a:r>
              <a:rPr lang="pl-PL" sz="2800" dirty="0" err="1" smtClean="0"/>
              <a:t>all</a:t>
            </a:r>
            <a:r>
              <a:rPr lang="pl-PL" sz="2800" dirty="0" smtClean="0"/>
              <a:t> </a:t>
            </a:r>
            <a:r>
              <a:rPr lang="pl-PL" sz="2800" dirty="0" err="1" smtClean="0"/>
              <a:t>night</a:t>
            </a:r>
            <a:r>
              <a:rPr lang="pl-PL" sz="2800" dirty="0" smtClean="0"/>
              <a:t> long and play </a:t>
            </a:r>
            <a:r>
              <a:rPr lang="pl-PL" sz="2800" dirty="0" err="1" smtClean="0"/>
              <a:t>beautifully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his </a:t>
            </a:r>
            <a:r>
              <a:rPr lang="pl-PL" sz="2800" dirty="0" err="1" smtClean="0"/>
              <a:t>siblings</a:t>
            </a:r>
            <a:r>
              <a:rPr lang="pl-PL" sz="2800" dirty="0" smtClean="0"/>
              <a:t>.               </a:t>
            </a:r>
            <a:r>
              <a:rPr lang="pl-PL" sz="2800" dirty="0" err="1" smtClean="0"/>
              <a:t>Call</a:t>
            </a:r>
            <a:r>
              <a:rPr lang="pl-PL" sz="2800" dirty="0" smtClean="0"/>
              <a:t> 604-952-581</a:t>
            </a:r>
            <a:endParaRPr lang="pl-PL" sz="28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3008313" cy="116205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Beza and Kleks</a:t>
            </a: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err="1" smtClean="0"/>
              <a:t>Were</a:t>
            </a:r>
            <a:r>
              <a:rPr lang="pl-PL" sz="2800" dirty="0" smtClean="0"/>
              <a:t> </a:t>
            </a:r>
            <a:r>
              <a:rPr lang="pl-PL" sz="2800" dirty="0" err="1" smtClean="0"/>
              <a:t>born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forest</a:t>
            </a:r>
            <a:r>
              <a:rPr lang="pl-PL" sz="2800" dirty="0" smtClean="0"/>
              <a:t>. </a:t>
            </a:r>
            <a:r>
              <a:rPr lang="pl-PL" sz="2800" dirty="0" err="1" smtClean="0"/>
              <a:t>They</a:t>
            </a:r>
            <a:r>
              <a:rPr lang="pl-PL" sz="2800" dirty="0" smtClean="0"/>
              <a:t> </a:t>
            </a:r>
            <a:r>
              <a:rPr lang="pl-PL" sz="2800" dirty="0" err="1" smtClean="0"/>
              <a:t>are</a:t>
            </a:r>
            <a:r>
              <a:rPr lang="pl-PL" sz="2800" dirty="0" smtClean="0"/>
              <a:t> </a:t>
            </a:r>
            <a:r>
              <a:rPr lang="pl-PL" sz="2800" dirty="0" err="1" smtClean="0"/>
              <a:t>afraid</a:t>
            </a:r>
            <a:r>
              <a:rPr lang="pl-PL" sz="2800" dirty="0" smtClean="0"/>
              <a:t> of </a:t>
            </a:r>
            <a:r>
              <a:rPr lang="pl-PL" sz="2800" dirty="0" err="1" smtClean="0"/>
              <a:t>dogs</a:t>
            </a:r>
            <a:r>
              <a:rPr lang="pl-PL" sz="2800" dirty="0" smtClean="0"/>
              <a:t>.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white</a:t>
            </a:r>
            <a:r>
              <a:rPr lang="pl-PL" sz="2800" dirty="0" smtClean="0"/>
              <a:t> </a:t>
            </a:r>
            <a:r>
              <a:rPr lang="pl-PL" sz="2800" dirty="0" err="1" smtClean="0"/>
              <a:t>kitten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suffered</a:t>
            </a:r>
            <a:r>
              <a:rPr lang="pl-PL" sz="2800" dirty="0" smtClean="0"/>
              <a:t> </a:t>
            </a:r>
            <a:r>
              <a:rPr lang="pl-PL" sz="2800" dirty="0" err="1" smtClean="0"/>
              <a:t>from</a:t>
            </a:r>
            <a:r>
              <a:rPr lang="pl-PL" sz="2800" dirty="0" smtClean="0"/>
              <a:t> </a:t>
            </a:r>
            <a:r>
              <a:rPr lang="pl-PL" sz="2800" dirty="0" err="1" smtClean="0"/>
              <a:t>injured</a:t>
            </a:r>
            <a:r>
              <a:rPr lang="pl-PL" sz="2800" dirty="0" smtClean="0"/>
              <a:t> </a:t>
            </a:r>
            <a:r>
              <a:rPr lang="pl-PL" sz="2800" dirty="0" err="1" smtClean="0"/>
              <a:t>paws</a:t>
            </a:r>
            <a:r>
              <a:rPr lang="pl-PL" sz="2800" dirty="0" smtClean="0"/>
              <a:t> and </a:t>
            </a:r>
            <a:r>
              <a:rPr lang="pl-PL" sz="2800" dirty="0" err="1" smtClean="0"/>
              <a:t>the</a:t>
            </a:r>
            <a:r>
              <a:rPr lang="pl-PL" sz="2800" dirty="0" smtClean="0"/>
              <a:t>  </a:t>
            </a:r>
            <a:r>
              <a:rPr lang="pl-PL" sz="2800" dirty="0" err="1" smtClean="0"/>
              <a:t>black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healthy</a:t>
            </a:r>
            <a:r>
              <a:rPr lang="pl-PL" sz="2800" dirty="0" smtClean="0"/>
              <a:t>.           </a:t>
            </a:r>
            <a:r>
              <a:rPr lang="pl-PL" sz="1800" dirty="0" smtClean="0"/>
              <a:t>~</a:t>
            </a:r>
            <a:r>
              <a:rPr lang="pl-PL" sz="1800" dirty="0" err="1" smtClean="0"/>
              <a:t>Contact</a:t>
            </a:r>
            <a:r>
              <a:rPr lang="pl-PL" sz="1800" dirty="0" smtClean="0"/>
              <a:t>  by  Karolina Ząbek~</a:t>
            </a:r>
            <a:endParaRPr lang="pl-PL" sz="18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3071834" cy="21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357430"/>
            <a:ext cx="2857520" cy="200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357694"/>
            <a:ext cx="3619507" cy="222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 smtClean="0"/>
              <a:t>Kiala</a:t>
            </a: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just</a:t>
            </a:r>
            <a:r>
              <a:rPr lang="pl-PL" sz="2800" dirty="0" smtClean="0"/>
              <a:t> a </a:t>
            </a:r>
            <a:r>
              <a:rPr lang="pl-PL" sz="2800" dirty="0" err="1" smtClean="0"/>
              <a:t>kitten</a:t>
            </a:r>
            <a:r>
              <a:rPr lang="pl-PL" sz="2800" dirty="0" smtClean="0"/>
              <a:t> </a:t>
            </a:r>
            <a:r>
              <a:rPr lang="pl-PL" sz="2800" dirty="0" err="1" smtClean="0"/>
              <a:t>found</a:t>
            </a:r>
            <a:r>
              <a:rPr lang="pl-PL" sz="2800" dirty="0" smtClean="0"/>
              <a:t> on </a:t>
            </a:r>
            <a:r>
              <a:rPr lang="pl-PL" sz="2800" dirty="0" err="1" smtClean="0"/>
              <a:t>the</a:t>
            </a:r>
            <a:r>
              <a:rPr lang="pl-PL" sz="2800" dirty="0" smtClean="0"/>
              <a:t> street. </a:t>
            </a:r>
            <a:r>
              <a:rPr lang="pl-PL" sz="2800" dirty="0" err="1" smtClean="0"/>
              <a:t>She</a:t>
            </a:r>
            <a:r>
              <a:rPr lang="pl-PL" sz="2800" dirty="0" smtClean="0"/>
              <a:t> </a:t>
            </a:r>
            <a:r>
              <a:rPr lang="pl-PL" sz="2800" dirty="0" err="1" smtClean="0"/>
              <a:t>gets</a:t>
            </a:r>
            <a:r>
              <a:rPr lang="pl-PL" sz="2800" dirty="0" smtClean="0"/>
              <a:t> </a:t>
            </a:r>
            <a:r>
              <a:rPr lang="pl-PL" sz="2800" dirty="0" err="1" smtClean="0"/>
              <a:t>along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other</a:t>
            </a:r>
            <a:r>
              <a:rPr lang="pl-PL" sz="2800" dirty="0" smtClean="0"/>
              <a:t> </a:t>
            </a:r>
            <a:r>
              <a:rPr lang="pl-PL" sz="2800" dirty="0" err="1" smtClean="0"/>
              <a:t>cats</a:t>
            </a:r>
            <a:r>
              <a:rPr lang="pl-PL" sz="2800" dirty="0" smtClean="0"/>
              <a:t> and </a:t>
            </a:r>
            <a:r>
              <a:rPr lang="pl-PL" sz="2800" dirty="0" err="1" smtClean="0"/>
              <a:t>enjoys</a:t>
            </a:r>
            <a:r>
              <a:rPr lang="pl-PL" sz="2800" dirty="0" smtClean="0"/>
              <a:t> </a:t>
            </a:r>
            <a:r>
              <a:rPr lang="pl-PL" sz="2800" dirty="0" err="1" smtClean="0"/>
              <a:t>their</a:t>
            </a:r>
            <a:r>
              <a:rPr lang="pl-PL" sz="2800" dirty="0" smtClean="0"/>
              <a:t> company. </a:t>
            </a:r>
            <a:r>
              <a:rPr lang="pl-PL" sz="2800" dirty="0" err="1" smtClean="0"/>
              <a:t>She</a:t>
            </a:r>
            <a:r>
              <a:rPr lang="pl-PL" sz="2800" dirty="0" smtClean="0"/>
              <a:t> </a:t>
            </a:r>
            <a:r>
              <a:rPr lang="pl-PL" sz="2800" dirty="0" err="1" smtClean="0"/>
              <a:t>lives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Warsaw. </a:t>
            </a:r>
            <a:r>
              <a:rPr lang="pl-PL" sz="2800" dirty="0" err="1" smtClean="0"/>
              <a:t>Call</a:t>
            </a:r>
            <a:r>
              <a:rPr lang="pl-PL" sz="2800" dirty="0" smtClean="0"/>
              <a:t>: 604-952-581</a:t>
            </a:r>
            <a:endParaRPr lang="pl-PL" sz="28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4924" y="714356"/>
            <a:ext cx="494191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989034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</a:rPr>
              <a:t>Adoptuj- nie kupuj!</a:t>
            </a:r>
            <a:endParaRPr lang="pl-PL" sz="5400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7151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„Kotom bez trudu udaje się to, co nie jest dane człowiekowi- iść przez życie nie czyniąc hałasu.”</a:t>
            </a:r>
            <a:endParaRPr lang="pl-PL" sz="32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6542" y="1142985"/>
            <a:ext cx="50424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215</Words>
  <Application>Microsoft Office PowerPoint</Application>
  <PresentationFormat>Pokaz na ekranie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Dolar </vt:lpstr>
      <vt:lpstr>Beza and Kleks</vt:lpstr>
      <vt:lpstr>Kiala</vt:lpstr>
      <vt:lpstr>Adoptuj- nie kupuj!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7</cp:revision>
  <dcterms:created xsi:type="dcterms:W3CDTF">2022-02-16T15:52:36Z</dcterms:created>
  <dcterms:modified xsi:type="dcterms:W3CDTF">2022-02-16T17:02:21Z</dcterms:modified>
</cp:coreProperties>
</file>